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62" r:id="rId5"/>
    <p:sldId id="258" r:id="rId6"/>
    <p:sldId id="263" r:id="rId7"/>
    <p:sldId id="259" r:id="rId8"/>
    <p:sldId id="264" r:id="rId9"/>
    <p:sldId id="260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60" y="77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440D-73A6-4284-860D-9AB8F0F2F29B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B182-4B21-48BC-9D10-5A64A3A21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57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440D-73A6-4284-860D-9AB8F0F2F29B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B182-4B21-48BC-9D10-5A64A3A21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69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440D-73A6-4284-860D-9AB8F0F2F29B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B182-4B21-48BC-9D10-5A64A3A21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07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440D-73A6-4284-860D-9AB8F0F2F29B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B182-4B21-48BC-9D10-5A64A3A21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6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440D-73A6-4284-860D-9AB8F0F2F29B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B182-4B21-48BC-9D10-5A64A3A21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02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440D-73A6-4284-860D-9AB8F0F2F29B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B182-4B21-48BC-9D10-5A64A3A21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63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440D-73A6-4284-860D-9AB8F0F2F29B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B182-4B21-48BC-9D10-5A64A3A21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440D-73A6-4284-860D-9AB8F0F2F29B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B182-4B21-48BC-9D10-5A64A3A21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39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440D-73A6-4284-860D-9AB8F0F2F29B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B182-4B21-48BC-9D10-5A64A3A21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53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440D-73A6-4284-860D-9AB8F0F2F29B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B182-4B21-48BC-9D10-5A64A3A21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7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440D-73A6-4284-860D-9AB8F0F2F29B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B182-4B21-48BC-9D10-5A64A3A21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40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8440D-73A6-4284-860D-9AB8F0F2F29B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0B182-4B21-48BC-9D10-5A64A3A21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64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我知所信是誰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不知何以上主恩惠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待我如此深厚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不堪如我亦蒙選召</a:t>
            </a:r>
          </a:p>
          <a:p>
            <a:pPr algn="ctr">
              <a:buNone/>
            </a:pPr>
            <a:r>
              <a:rPr lang="zh-CN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主恩何等奇妙</a:t>
            </a:r>
            <a:endParaRPr lang="zh-TW" altLang="en-US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9496" y="1600201"/>
            <a:ext cx="9361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1.</a:t>
            </a:r>
            <a:endParaRPr lang="vi-VN" sz="6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我知所信是誰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惟我深知所信的是誰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也深信主能保守我交付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與主的並主託我的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都全備直到那日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我知所信是誰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惟我深知所信的是誰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也深信主能保守我交付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與主的並主託我的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都全備直到那日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我知所信是誰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不知何以因信得救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恩門向我放開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不知何以一信主話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平安便滿</a:t>
            </a:r>
            <a:r>
              <a:rPr lang="zh-CN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心懷</a:t>
            </a:r>
            <a:endParaRPr lang="zh-TW" altLang="en-US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9496" y="1600201"/>
            <a:ext cx="9361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2</a:t>
            </a:r>
            <a:r>
              <a:rPr lang="en-US" sz="6600" b="1" dirty="0" smtClean="0"/>
              <a:t>.</a:t>
            </a:r>
            <a:endParaRPr lang="vi-VN" sz="6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我知所信是誰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惟我深知所信的是誰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也深信主能保守我交付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與主的並主託我的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都全備直到那日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我知所信是誰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不知如何聖靈感動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使人知己罪污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由聖經中顯明耶穌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引人信靠救主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9496" y="1600201"/>
            <a:ext cx="9361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3</a:t>
            </a:r>
            <a:r>
              <a:rPr lang="en-US" sz="6600" b="1" dirty="0" smtClean="0"/>
              <a:t>.</a:t>
            </a:r>
            <a:endParaRPr lang="vi-VN" sz="66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我知所信是誰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惟我深知所信的是誰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也深信主能保守我交付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與主的並主託我的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都全備直到那日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我知所信是誰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不知明日將遇何事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前途或順或逆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但主慈愛永不更改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主必看顧到底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9496" y="1600201"/>
            <a:ext cx="9361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4</a:t>
            </a:r>
            <a:r>
              <a:rPr lang="en-US" sz="6600" b="1" dirty="0" smtClean="0"/>
              <a:t>.</a:t>
            </a:r>
            <a:endParaRPr lang="vi-VN" sz="66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我知所信是誰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惟我深知所信的是誰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也深信主能保守我交付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與主的並主託我的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都全備直到那日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我知所信是誰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不知我主何時再臨</a:t>
            </a:r>
            <a:endParaRPr lang="zh-TW" altLang="en-US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如何與主相逢</a:t>
            </a: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或將經過死蔭幽谷</a:t>
            </a:r>
          </a:p>
          <a:p>
            <a:pPr algn="ctr">
              <a:buNone/>
            </a:pPr>
            <a:r>
              <a:rPr lang="zh-CN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或遇主於空中</a:t>
            </a:r>
            <a:endParaRPr lang="zh-TW" altLang="en-US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9496" y="1600201"/>
            <a:ext cx="9361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5</a:t>
            </a:r>
            <a:r>
              <a:rPr lang="en-US" sz="6600" b="1" dirty="0" smtClean="0"/>
              <a:t>.</a:t>
            </a:r>
            <a:endParaRPr lang="vi-VN" sz="6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27</TotalTime>
  <Words>380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Microsoft JhengHei</vt:lpstr>
      <vt:lpstr>新細明體</vt:lpstr>
      <vt:lpstr>Arial</vt:lpstr>
      <vt:lpstr>Calibri</vt:lpstr>
      <vt:lpstr>Theme1</vt:lpstr>
      <vt:lpstr>我知所信是誰</vt:lpstr>
      <vt:lpstr>我知所信是誰</vt:lpstr>
      <vt:lpstr>我知所信是誰</vt:lpstr>
      <vt:lpstr>我知所信是誰</vt:lpstr>
      <vt:lpstr>我知所信是誰</vt:lpstr>
      <vt:lpstr>我知所信是誰</vt:lpstr>
      <vt:lpstr>我知所信是誰</vt:lpstr>
      <vt:lpstr>我知所信是誰</vt:lpstr>
      <vt:lpstr>我知所信是誰</vt:lpstr>
      <vt:lpstr>我知所信是誰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我知所信是誰</dc:title>
  <dc:creator>大唐</dc:creator>
  <cp:lastModifiedBy>Windows User</cp:lastModifiedBy>
  <cp:revision>5</cp:revision>
  <dcterms:created xsi:type="dcterms:W3CDTF">2016-09-02T01:13:53Z</dcterms:created>
  <dcterms:modified xsi:type="dcterms:W3CDTF">2020-05-23T10:16:22Z</dcterms:modified>
</cp:coreProperties>
</file>