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61" r:id="rId2"/>
    <p:sldId id="259" r:id="rId3"/>
    <p:sldId id="26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E67A1-01C2-48C0-ACA6-CDEA53C65BF1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53E3-CC8A-478C-9BED-50D4CFB47F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BE3643-355E-49D7-BE18-BED741000A5A}" type="slidenum">
              <a:rPr lang="en-GB" altLang="zh-TW" smtClean="0"/>
              <a:pPr/>
              <a:t>1</a:t>
            </a:fld>
            <a:endParaRPr lang="en-GB" altLang="zh-TW" smtClean="0"/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875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BE3643-355E-49D7-BE18-BED741000A5A}" type="slidenum">
              <a:rPr lang="en-GB" altLang="zh-TW" smtClean="0"/>
              <a:pPr/>
              <a:t>2</a:t>
            </a:fld>
            <a:endParaRPr lang="en-GB" altLang="zh-TW" smtClean="0"/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BE3643-355E-49D7-BE18-BED741000A5A}" type="slidenum">
              <a:rPr lang="en-GB" altLang="zh-TW" smtClean="0"/>
              <a:pPr/>
              <a:t>3</a:t>
            </a:fld>
            <a:endParaRPr lang="en-GB" altLang="zh-TW" smtClean="0"/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472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87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0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41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5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50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63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67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80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96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6C85-032A-4F88-A352-327B4A999953}" type="datetimeFigureOut">
              <a:rPr lang="zh-TW" altLang="en-US" smtClean="0"/>
              <a:pPr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50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2"/>
            <a:ext cx="12191999" cy="719137"/>
          </a:xfrm>
        </p:spPr>
        <p:txBody>
          <a:bodyPr anchor="ctr">
            <a:noAutofit/>
          </a:bodyPr>
          <a:lstStyle/>
          <a:p>
            <a:pPr>
              <a:buClr>
                <a:srgbClr val="333399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8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心靈的迴響</a:t>
            </a:r>
            <a:endParaRPr lang="en-GB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idx="1"/>
          </p:nvPr>
        </p:nvSpPr>
        <p:spPr>
          <a:xfrm>
            <a:off x="0" y="1484313"/>
            <a:ext cx="12191999" cy="4140200"/>
          </a:xfrm>
        </p:spPr>
        <p:txBody>
          <a:bodyPr anchor="t">
            <a:normAutofit/>
          </a:bodyPr>
          <a:lstStyle/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天空裡散聚雲片片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無奈</a:t>
            </a: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月明星不閃</a:t>
            </a:r>
          </a:p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莫流淚悲歡合離是難免</a:t>
            </a:r>
          </a:p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祈求上主恩每一刻能抹淚面</a:t>
            </a:r>
          </a:p>
        </p:txBody>
      </p:sp>
    </p:spTree>
    <p:extLst>
      <p:ext uri="{BB962C8B-B14F-4D97-AF65-F5344CB8AC3E}">
        <p14:creationId xmlns:p14="http://schemas.microsoft.com/office/powerpoint/2010/main" val="793979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2"/>
            <a:ext cx="12191999" cy="719137"/>
          </a:xfrm>
        </p:spPr>
        <p:txBody>
          <a:bodyPr anchor="ctr">
            <a:noAutofit/>
          </a:bodyPr>
          <a:lstStyle/>
          <a:p>
            <a:pPr>
              <a:buClr>
                <a:srgbClr val="333399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8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心靈的迴響</a:t>
            </a:r>
            <a:endParaRPr lang="en-GB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idx="1"/>
          </p:nvPr>
        </p:nvSpPr>
        <p:spPr>
          <a:xfrm>
            <a:off x="0" y="1484313"/>
            <a:ext cx="12191999" cy="4140200"/>
          </a:xfrm>
        </p:spPr>
        <p:txBody>
          <a:bodyPr anchor="t">
            <a:normAutofit/>
          </a:bodyPr>
          <a:lstStyle/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世途裡恩怨恨愛定會現</a:t>
            </a:r>
          </a:p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心靈中多少困倦與掛牽</a:t>
            </a:r>
          </a:p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向前去不怕浪裡多風險</a:t>
            </a:r>
            <a:endParaRPr lang="en-GB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熱誠共創真美善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2"/>
            <a:ext cx="12191999" cy="719137"/>
          </a:xfrm>
        </p:spPr>
        <p:txBody>
          <a:bodyPr anchor="ctr">
            <a:noAutofit/>
          </a:bodyPr>
          <a:lstStyle/>
          <a:p>
            <a:pPr>
              <a:buClr>
                <a:srgbClr val="333399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8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心靈的迴響</a:t>
            </a:r>
            <a:endParaRPr lang="en-GB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idx="1"/>
          </p:nvPr>
        </p:nvSpPr>
        <p:spPr>
          <a:xfrm>
            <a:off x="0" y="1484313"/>
            <a:ext cx="12191999" cy="4140200"/>
          </a:xfrm>
        </p:spPr>
        <p:txBody>
          <a:bodyPr anchor="t">
            <a:normAutofit/>
          </a:bodyPr>
          <a:lstStyle/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願主愛 </a:t>
            </a:r>
            <a:r>
              <a:rPr lang="zh-TW" altLang="en-GB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常</a:t>
            </a: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記念</a:t>
            </a:r>
          </a:p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求恩主 </a:t>
            </a:r>
            <a:r>
              <a:rPr lang="zh-TW" altLang="en-GB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引</a:t>
            </a: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導每一天</a:t>
            </a:r>
          </a:p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願真愛 </a:t>
            </a:r>
            <a:r>
              <a:rPr lang="zh-TW" altLang="en-GB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傳</a:t>
            </a: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</a:t>
            </a:r>
          </a:p>
          <a:p>
            <a:pPr marL="338138" indent="-338138" algn="ctr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永生福 </a:t>
            </a:r>
            <a:r>
              <a:rPr lang="zh-TW" altLang="en-GB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共</a:t>
            </a:r>
            <a:r>
              <a:rPr lang="zh-TW" altLang="en-GB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享百萬年</a:t>
            </a:r>
          </a:p>
        </p:txBody>
      </p:sp>
    </p:spTree>
    <p:extLst>
      <p:ext uri="{BB962C8B-B14F-4D97-AF65-F5344CB8AC3E}">
        <p14:creationId xmlns:p14="http://schemas.microsoft.com/office/powerpoint/2010/main" val="414454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108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Theme1</vt:lpstr>
      <vt:lpstr>心靈的迴響</vt:lpstr>
      <vt:lpstr>心靈的迴響</vt:lpstr>
      <vt:lpstr>心靈的迴響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心靈的迴響</dc:title>
  <dc:creator>DAIDUONG</dc:creator>
  <cp:lastModifiedBy>Windows User</cp:lastModifiedBy>
  <cp:revision>3</cp:revision>
  <dcterms:created xsi:type="dcterms:W3CDTF">2013-10-29T08:07:48Z</dcterms:created>
  <dcterms:modified xsi:type="dcterms:W3CDTF">2020-05-23T03:59:21Z</dcterms:modified>
</cp:coreProperties>
</file>