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81" r:id="rId9"/>
    <p:sldId id="282" r:id="rId10"/>
    <p:sldId id="273" r:id="rId11"/>
    <p:sldId id="274" r:id="rId12"/>
    <p:sldId id="283" r:id="rId13"/>
    <p:sldId id="284" r:id="rId14"/>
    <p:sldId id="277" r:id="rId15"/>
    <p:sldId id="278" r:id="rId16"/>
    <p:sldId id="285" r:id="rId17"/>
    <p:sldId id="286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1084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( 3 )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18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( 3 )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08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9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8022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( 4 )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70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( 4 )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30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3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5414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01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0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28810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以前我愚拙  罪惡管我心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使我的腳步  離天父遠行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( 2 )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( 2 )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5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2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我只是個罪人   蒙救恩</a:t>
            </a:r>
          </a:p>
        </p:txBody>
      </p:sp>
    </p:spTree>
    <p:extLst>
      <p:ext uri="{BB962C8B-B14F-4D97-AF65-F5344CB8AC3E}">
        <p14:creationId xmlns:p14="http://schemas.microsoft.com/office/powerpoint/2010/main" val="1324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324</Words>
  <Application>Microsoft Office PowerPoint</Application>
  <PresentationFormat>On-screen Show (16:9)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佈景主題1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Windows User</cp:lastModifiedBy>
  <cp:revision>10</cp:revision>
  <dcterms:created xsi:type="dcterms:W3CDTF">2019-05-05T01:55:21Z</dcterms:created>
  <dcterms:modified xsi:type="dcterms:W3CDTF">2021-06-10T05:29:54Z</dcterms:modified>
</cp:coreProperties>
</file>