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12" r:id="rId2"/>
    <p:sldId id="1613" r:id="rId3"/>
    <p:sldId id="1614" r:id="rId4"/>
    <p:sldId id="1615" r:id="rId5"/>
    <p:sldId id="1616" r:id="rId6"/>
    <p:sldId id="1617" r:id="rId7"/>
    <p:sldId id="1618" r:id="rId8"/>
    <p:sldId id="1619" r:id="rId9"/>
    <p:sldId id="1620" r:id="rId10"/>
    <p:sldId id="1621" r:id="rId11"/>
    <p:sldId id="1622" r:id="rId12"/>
    <p:sldId id="1623" r:id="rId13"/>
    <p:sldId id="1624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51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605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092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219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644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60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14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57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35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77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74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639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懇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求救主格外垂憐</a:t>
            </a:r>
          </a:p>
        </p:txBody>
      </p:sp>
    </p:spTree>
    <p:extLst>
      <p:ext uri="{BB962C8B-B14F-4D97-AF65-F5344CB8AC3E}">
        <p14:creationId xmlns:p14="http://schemas.microsoft.com/office/powerpoint/2010/main" val="22004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親愛救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聽我禱告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蒙主應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允</a:t>
            </a:r>
            <a:r>
              <a:rPr lang="en-US" altLang="zh-CN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</a:t>
            </a:r>
            <a:r>
              <a:rPr lang="en-US" altLang="zh-CN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使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我亦沾恩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4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救主是我平安根源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比生命更寶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天上地下除主以外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無救主可靠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親愛救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聽我禱告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蒙主應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允</a:t>
            </a:r>
            <a:r>
              <a:rPr lang="en-US" altLang="zh-CN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</a:t>
            </a:r>
            <a:r>
              <a:rPr lang="en-US" altLang="zh-CN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使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我亦沾恩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懇求救主格外垂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憐</a:t>
            </a:r>
          </a:p>
          <a:p>
            <a:pPr marL="0" indent="0" algn="ctr">
              <a:buNone/>
            </a:pPr>
            <a:r>
              <a:rPr lang="zh-CN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請聽我禱告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既有別人蒙主應允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使我亦沾恩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親愛救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聽我禱告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蒙主應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允</a:t>
            </a:r>
            <a:r>
              <a:rPr lang="en-US" altLang="zh-CN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</a:t>
            </a:r>
            <a:r>
              <a:rPr lang="en-US" altLang="zh-CN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使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我亦沾恩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0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讓我進到恩主台前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永遠不相離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一心仰望救主憐憫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篤信而不疑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親愛救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聽我禱告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既有別人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蒙主應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允</a:t>
            </a:r>
            <a:r>
              <a:rPr lang="en-US" altLang="zh-CN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</a:t>
            </a:r>
            <a:r>
              <a:rPr lang="en-US" altLang="zh-CN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使</a:t>
            </a: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我亦沾恩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53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今只靠託我主功勞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纔敢尋主面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心中悲傷求主醫治</a:t>
            </a:r>
          </a:p>
          <a:p>
            <a:pPr marL="0" indent="0" algn="ctr">
              <a:buNone/>
            </a:pPr>
            <a:r>
              <a:rPr lang="zh-CN" altLang="zh-TW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顯出大恩典</a:t>
            </a:r>
            <a:endParaRPr lang="zh-CN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</TotalTime>
  <Words>220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141 懇求救主格外垂憐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2021-06-15T13:34:57Z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