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14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F816-EC02-44DC-A524-356D9FDC5FDD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2F816-EC02-44DC-A524-356D9FDC5FDD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A6C1-C575-4EB0-9578-FAE724BC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215</a:t>
            </a:r>
            <a: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遠在我心裡</a:t>
            </a:r>
          </a:p>
        </p:txBody>
      </p:sp>
    </p:spTree>
    <p:extLst>
      <p:ext uri="{BB962C8B-B14F-4D97-AF65-F5344CB8AC3E}">
        <p14:creationId xmlns:p14="http://schemas.microsoft.com/office/powerpoint/2010/main" val="31790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主賜我此寶物  </a:t>
            </a: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藏</a:t>
            </a: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於我之心殿</a:t>
            </a:r>
            <a:endParaRPr lang="en-US" altLang="zh-TW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奔走天路在此世間</a:t>
            </a:r>
            <a:endParaRPr lang="en-US" altLang="zh-TW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榮耀大日主必再來接我在先</a:t>
            </a:r>
            <a:endParaRPr lang="en-US" altLang="zh-TW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到我之家裡安居在天</a:t>
            </a:r>
            <a:endParaRPr lang="en-US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9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   耶穌屬我</a:t>
            </a:r>
            <a:endParaRPr lang="en-US" altLang="zh-TW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   無上快樂</a:t>
            </a:r>
            <a:endParaRPr lang="en-US" altLang="zh-TW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41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主云總不撇下你   慈聲對你說</a:t>
            </a:r>
            <a:endParaRPr lang="en-US" altLang="zh-TW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我總不離開你   耶穌屬我</a:t>
            </a:r>
            <a:endParaRPr lang="en-US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4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有平安在我心</a:t>
            </a:r>
            <a:r>
              <a:rPr lang="en-US" altLang="zh-TW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非世界所能賜</a:t>
            </a:r>
            <a:endParaRPr lang="en-US" altLang="zh-TW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平安沒有人能奪去</a:t>
            </a:r>
            <a:endParaRPr lang="en-US" altLang="zh-TW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9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雖試煉與艱難如愁雲之環繞</a:t>
            </a:r>
            <a:endParaRPr lang="en-US" altLang="zh-TW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我心裡永遠有這平安</a:t>
            </a:r>
            <a:endParaRPr lang="en-US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   耶穌屬我</a:t>
            </a:r>
            <a:endParaRPr lang="en-US" altLang="zh-TW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   無上快樂</a:t>
            </a:r>
            <a:endParaRPr lang="en-US" altLang="zh-TW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16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主云總不撇下你   慈聲對你說</a:t>
            </a:r>
            <a:endParaRPr lang="en-US" altLang="zh-TW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我總不離開你   耶穌屬我</a:t>
            </a:r>
            <a:endParaRPr lang="en-US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50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普世界當讚美  </a:t>
            </a: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我</a:t>
            </a: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救主大君王</a:t>
            </a:r>
            <a:endParaRPr lang="en-US" altLang="zh-TW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這平安便入你心間</a:t>
            </a:r>
            <a:endParaRPr lang="en-US" altLang="zh-TW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5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諸愁苦皆飛去將陰沉變輝煌</a:t>
            </a:r>
            <a:endParaRPr lang="en-US" altLang="zh-TW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萬福我耶穌萬民之光</a:t>
            </a:r>
            <a:endParaRPr lang="en-US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   耶穌屬我</a:t>
            </a:r>
            <a:endParaRPr lang="en-US" altLang="zh-TW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永遠在我心裡   無上快樂</a:t>
            </a:r>
            <a:endParaRPr lang="en-US" altLang="zh-TW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47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主云總不撇下你   慈聲對你說</a:t>
            </a:r>
            <a:endParaRPr lang="en-US" altLang="zh-TW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95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我總不離開你   耶穌屬我</a:t>
            </a:r>
            <a:endParaRPr lang="en-US" sz="495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6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56</TotalTime>
  <Words>271</Words>
  <Application>Microsoft Office PowerPoint</Application>
  <PresentationFormat>On-screen Show (16:9)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佈景主題11</vt:lpstr>
      <vt:lpstr>宣道詩 215 永遠在我心裡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永遠在我心裡</dc:title>
  <dc:creator>Administrator</dc:creator>
  <cp:lastModifiedBy>Windows User</cp:lastModifiedBy>
  <cp:revision>9</cp:revision>
  <dcterms:created xsi:type="dcterms:W3CDTF">2017-09-08T09:55:57Z</dcterms:created>
  <dcterms:modified xsi:type="dcterms:W3CDTF">2021-06-15T13:15:35Z</dcterms:modified>
</cp:coreProperties>
</file>