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4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62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2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57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6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01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79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86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50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6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0CCE-7974-4E0E-9D2F-14F634700888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頌耶穌聖名</a:t>
            </a:r>
          </a:p>
        </p:txBody>
      </p:sp>
    </p:spTree>
    <p:extLst>
      <p:ext uri="{BB962C8B-B14F-4D97-AF65-F5344CB8AC3E}">
        <p14:creationId xmlns:p14="http://schemas.microsoft.com/office/powerpoint/2010/main" val="676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穌聖名眾該歡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喜</a:t>
            </a:r>
            <a:endParaRPr lang="en-US" altLang="zh-TW" sz="6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天使一同伏拜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奉獻冠冕大家行禮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尊榮天地主宰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x2</a:t>
            </a:r>
            <a:r>
              <a:rPr lang="en-US" sz="4800" b="1" dirty="0" smtClean="0">
                <a:solidFill>
                  <a:srgbClr val="660033"/>
                </a:solidFill>
              </a:rPr>
              <a:t> )</a:t>
            </a:r>
            <a:r>
              <a:rPr lang="en-US" sz="4800" b="1" dirty="0">
                <a:solidFill>
                  <a:srgbClr val="660033"/>
                </a:solidFill>
              </a:rPr>
              <a:t> </a:t>
            </a:r>
            <a:r>
              <a:rPr lang="en-US" sz="4800" b="1" dirty="0" smtClean="0">
                <a:solidFill>
                  <a:srgbClr val="660033"/>
                </a:solidFill>
              </a:rPr>
              <a:t> ( </a:t>
            </a:r>
            <a:r>
              <a:rPr lang="en-US" sz="4800" b="1" dirty="0">
                <a:solidFill>
                  <a:srgbClr val="660033"/>
                </a:solidFill>
              </a:rPr>
              <a:t>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罪人蒙恩免墮陰府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顯明主心慈愛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頌揚耶穌罪人救主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稱頌天地主宰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x2</a:t>
            </a:r>
            <a:r>
              <a:rPr lang="en-US" sz="4800" b="1" dirty="0" smtClean="0">
                <a:solidFill>
                  <a:srgbClr val="660033"/>
                </a:solidFill>
              </a:rPr>
              <a:t> )</a:t>
            </a:r>
            <a:r>
              <a:rPr lang="en-US" sz="4800" b="1" dirty="0">
                <a:solidFill>
                  <a:srgbClr val="660033"/>
                </a:solidFill>
              </a:rPr>
              <a:t> </a:t>
            </a:r>
            <a:r>
              <a:rPr lang="en-US" sz="4800" b="1" dirty="0" smtClean="0">
                <a:solidFill>
                  <a:srgbClr val="660033"/>
                </a:solidFill>
              </a:rPr>
              <a:t> ( 2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地球萬國一切人類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亞當無數後代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耶穌跟前伏拜讚美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崇敬天地主宰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x2</a:t>
            </a:r>
            <a:r>
              <a:rPr lang="en-US" sz="4800" b="1" dirty="0" smtClean="0">
                <a:solidFill>
                  <a:srgbClr val="660033"/>
                </a:solidFill>
              </a:rPr>
              <a:t> )</a:t>
            </a:r>
            <a:r>
              <a:rPr lang="en-US" sz="4800" b="1" dirty="0">
                <a:solidFill>
                  <a:srgbClr val="660033"/>
                </a:solidFill>
              </a:rPr>
              <a:t> </a:t>
            </a:r>
            <a:r>
              <a:rPr lang="en-US" sz="4800" b="1" dirty="0" smtClean="0">
                <a:solidFill>
                  <a:srgbClr val="660033"/>
                </a:solidFill>
              </a:rPr>
              <a:t> ( 3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0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但願聖徒當中有我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在主面前伏拜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同聲唱詩同心歡樂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讚美天地主宰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x2</a:t>
            </a:r>
            <a:r>
              <a:rPr lang="en-US" sz="4800" b="1" dirty="0" smtClean="0">
                <a:solidFill>
                  <a:srgbClr val="660033"/>
                </a:solidFill>
              </a:rPr>
              <a:t> )</a:t>
            </a:r>
            <a:r>
              <a:rPr lang="en-US" sz="4800" b="1" dirty="0">
                <a:solidFill>
                  <a:srgbClr val="660033"/>
                </a:solidFill>
              </a:rPr>
              <a:t> </a:t>
            </a:r>
            <a:r>
              <a:rPr lang="en-US" sz="4800" b="1" dirty="0" smtClean="0">
                <a:solidFill>
                  <a:srgbClr val="660033"/>
                </a:solidFill>
              </a:rPr>
              <a:t> ( 4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54</TotalTime>
  <Words>152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3 讚頌耶穌聖名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讚頌耶穌聖名</dc:title>
  <dc:creator>User</dc:creator>
  <cp:lastModifiedBy>Windows User</cp:lastModifiedBy>
  <cp:revision>2</cp:revision>
  <dcterms:created xsi:type="dcterms:W3CDTF">2017-05-06T01:47:55Z</dcterms:created>
  <dcterms:modified xsi:type="dcterms:W3CDTF">2021-06-15T14:36:16Z</dcterms:modified>
</cp:coreProperties>
</file>