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438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2AFF1-EB9C-4064-910A-FE0A5BC930D8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9381-7CC8-43D2-86A5-AF3512A151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2AFF1-EB9C-4064-910A-FE0A5BC930D8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9381-7CC8-43D2-86A5-AF3512A151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2AFF1-EB9C-4064-910A-FE0A5BC930D8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9381-7CC8-43D2-86A5-AF3512A151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2AFF1-EB9C-4064-910A-FE0A5BC930D8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9381-7CC8-43D2-86A5-AF3512A151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2AFF1-EB9C-4064-910A-FE0A5BC930D8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9381-7CC8-43D2-86A5-AF3512A151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2AFF1-EB9C-4064-910A-FE0A5BC930D8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9381-7CC8-43D2-86A5-AF3512A151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2AFF1-EB9C-4064-910A-FE0A5BC930D8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9381-7CC8-43D2-86A5-AF3512A151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2AFF1-EB9C-4064-910A-FE0A5BC930D8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9381-7CC8-43D2-86A5-AF3512A151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2AFF1-EB9C-4064-910A-FE0A5BC930D8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9381-7CC8-43D2-86A5-AF3512A151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2AFF1-EB9C-4064-910A-FE0A5BC930D8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9381-7CC8-43D2-86A5-AF3512A151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2AFF1-EB9C-4064-910A-FE0A5BC930D8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9381-7CC8-43D2-86A5-AF3512A151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2AFF1-EB9C-4064-910A-FE0A5BC930D8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99381-7CC8-43D2-86A5-AF3512A1510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  <a:effectLst/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只仰望</a:t>
            </a:r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18804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effectLst/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effectLst/>
                <a:latin typeface="微軟正黑體" pitchFamily="34" charset="-120"/>
                <a:ea typeface="微軟正黑體" pitchFamily="34" charset="-120"/>
              </a:rPr>
              <a:t>是我主  </a:t>
            </a:r>
            <a:r>
              <a:rPr lang="zh-TW" altLang="en-US" sz="6400" b="1" dirty="0">
                <a:solidFill>
                  <a:srgbClr val="660033"/>
                </a:solidFill>
                <a:effectLst/>
                <a:latin typeface="微軟正黑體" pitchFamily="34" charset="-120"/>
                <a:ea typeface="微軟正黑體" pitchFamily="34" charset="-120"/>
              </a:rPr>
              <a:t> 我</a:t>
            </a:r>
            <a:r>
              <a:rPr lang="zh-TW" altLang="en-US" sz="6400" b="1" dirty="0">
                <a:solidFill>
                  <a:srgbClr val="660033"/>
                </a:solidFill>
                <a:effectLst/>
                <a:latin typeface="微軟正黑體" pitchFamily="34" charset="-120"/>
                <a:ea typeface="微軟正黑體" pitchFamily="34" charset="-120"/>
              </a:rPr>
              <a:t>的盼望</a:t>
            </a:r>
            <a:endParaRPr lang="en-US" altLang="zh-TW" sz="6400" b="1" dirty="0">
              <a:solidFill>
                <a:srgbClr val="660033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effectLst/>
                <a:latin typeface="微軟正黑體" pitchFamily="34" charset="-120"/>
                <a:ea typeface="微軟正黑體" pitchFamily="34" charset="-120"/>
              </a:rPr>
              <a:t>是我堅固磐石和力量</a:t>
            </a:r>
            <a:endParaRPr lang="en-US" altLang="zh-TW" sz="6400" b="1" dirty="0">
              <a:solidFill>
                <a:srgbClr val="660033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1331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effectLst/>
                <a:latin typeface="微軟正黑體" pitchFamily="34" charset="-120"/>
                <a:ea typeface="微軟正黑體" pitchFamily="34" charset="-120"/>
              </a:rPr>
              <a:t>我要向</a:t>
            </a:r>
            <a:r>
              <a:rPr lang="zh-CN" altLang="en-US" sz="6400" b="1" dirty="0">
                <a:solidFill>
                  <a:srgbClr val="660033"/>
                </a:solidFill>
                <a:effectLst/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effectLst/>
                <a:latin typeface="微軟正黑體" pitchFamily="34" charset="-120"/>
                <a:ea typeface="微軟正黑體" pitchFamily="34" charset="-120"/>
              </a:rPr>
              <a:t>切切懇求</a:t>
            </a:r>
            <a:endParaRPr lang="en-US" altLang="zh-TW" sz="6400" b="1" dirty="0">
              <a:solidFill>
                <a:srgbClr val="660033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effectLst/>
                <a:latin typeface="微軟正黑體" pitchFamily="34" charset="-120"/>
                <a:ea typeface="微軟正黑體" pitchFamily="34" charset="-120"/>
              </a:rPr>
              <a:t>請作我一生的救主</a:t>
            </a:r>
            <a:endParaRPr lang="en-US" sz="6400" b="1" dirty="0">
              <a:solidFill>
                <a:srgbClr val="660033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31420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effectLst/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effectLst/>
                <a:latin typeface="微軟正黑體" pitchFamily="34" charset="-120"/>
                <a:ea typeface="微軟正黑體" pitchFamily="34" charset="-120"/>
              </a:rPr>
              <a:t>是我的主   </a:t>
            </a:r>
            <a:r>
              <a:rPr lang="zh-CN" altLang="en-US" sz="6400" b="1" dirty="0">
                <a:solidFill>
                  <a:srgbClr val="660033"/>
                </a:solidFill>
                <a:effectLst/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effectLst/>
                <a:latin typeface="微軟正黑體" pitchFamily="34" charset="-120"/>
                <a:ea typeface="微軟正黑體" pitchFamily="34" charset="-120"/>
              </a:rPr>
              <a:t>是我的王</a:t>
            </a:r>
            <a:endParaRPr lang="en-US" altLang="zh-TW" sz="6400" b="1" dirty="0">
              <a:solidFill>
                <a:srgbClr val="660033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effectLst/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effectLst/>
                <a:latin typeface="微軟正黑體" pitchFamily="34" charset="-120"/>
                <a:ea typeface="微軟正黑體" pitchFamily="34" charset="-120"/>
              </a:rPr>
              <a:t>是我高台和盾牌</a:t>
            </a:r>
            <a:endParaRPr lang="en-US" altLang="zh-TW" sz="6400" b="1" dirty="0">
              <a:solidFill>
                <a:srgbClr val="660033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56282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effectLst/>
                <a:latin typeface="微軟正黑體" pitchFamily="34" charset="-120"/>
                <a:ea typeface="微軟正黑體" pitchFamily="34" charset="-120"/>
              </a:rPr>
              <a:t>我的心渴慕   要討</a:t>
            </a:r>
            <a:r>
              <a:rPr lang="zh-CN" altLang="en-US" sz="6400" b="1" dirty="0">
                <a:solidFill>
                  <a:srgbClr val="660033"/>
                </a:solidFill>
                <a:effectLst/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effectLst/>
                <a:latin typeface="微軟正黑體" pitchFamily="34" charset="-120"/>
                <a:ea typeface="微軟正黑體" pitchFamily="34" charset="-120"/>
              </a:rPr>
              <a:t>喜悅</a:t>
            </a:r>
            <a:endParaRPr lang="en-US" altLang="zh-TW" sz="6400" b="1" dirty="0">
              <a:solidFill>
                <a:srgbClr val="660033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effectLst/>
                <a:latin typeface="微軟正黑體" pitchFamily="34" charset="-120"/>
                <a:ea typeface="微軟正黑體" pitchFamily="34" charset="-120"/>
              </a:rPr>
              <a:t>我誠心向</a:t>
            </a:r>
            <a:r>
              <a:rPr lang="zh-CN" altLang="en-US" sz="6400" b="1" dirty="0">
                <a:solidFill>
                  <a:srgbClr val="660033"/>
                </a:solidFill>
                <a:effectLst/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effectLst/>
                <a:latin typeface="微軟正黑體" pitchFamily="34" charset="-120"/>
                <a:ea typeface="微軟正黑體" pitchFamily="34" charset="-120"/>
              </a:rPr>
              <a:t>屈膝敬拜</a:t>
            </a:r>
            <a:endParaRPr lang="en-US" sz="6400" b="1" dirty="0">
              <a:solidFill>
                <a:srgbClr val="660033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83488360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9</TotalTime>
  <Words>75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微軟正黑體</vt:lpstr>
      <vt:lpstr>新細明體</vt:lpstr>
      <vt:lpstr>Arial</vt:lpstr>
      <vt:lpstr>Calibri</vt:lpstr>
      <vt:lpstr>佈景主題1</vt:lpstr>
      <vt:lpstr>我只仰望袮</vt:lpstr>
      <vt:lpstr>PowerPoint Presentation</vt:lpstr>
      <vt:lpstr>PowerPoint Presentation</vt:lpstr>
      <vt:lpstr>PowerPoint Presentation</vt:lpstr>
      <vt:lpstr>PowerPoint Presentation</vt:lpstr>
    </vt:vector>
  </TitlesOfParts>
  <Company>Version 5.1 build 2600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我只仰望你</dc:title>
  <dc:creator>Microsoft Windows</dc:creator>
  <cp:lastModifiedBy>Windows User</cp:lastModifiedBy>
  <cp:revision>5</cp:revision>
  <dcterms:created xsi:type="dcterms:W3CDTF">2013-01-05T03:41:21Z</dcterms:created>
  <dcterms:modified xsi:type="dcterms:W3CDTF">2021-06-10T04:43:01Z</dcterms:modified>
</cp:coreProperties>
</file>