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42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9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5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2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0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2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51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54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2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C4EBD-EE18-41F0-8279-83C4266C070D}" type="datetimeFigureOut">
              <a:rPr lang="zh-TW" altLang="en-US" smtClean="0"/>
              <a:t>2020/5/1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B2F6-1D6B-410A-A750-1C87754F9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97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事奉耶穌得真快樂心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滿足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裡的喜樂純一不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庸俗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倚靠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相信主應許就是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天堂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事奉主必蒙福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福每日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每一步都蒙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走天堂窄路或會有淒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在主裡一路必蒙福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無論遇何事服事主總蒙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作何事忠心便蒙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在主裡就有豐盛的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憐憫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事奉主必蒙福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事奉耶穌蒙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福每日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在世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每一步都蒙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福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走天堂窄路或會有淒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楚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在主裡一路必蒙福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184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事奉耶穌蒙福</vt:lpstr>
      <vt:lpstr>事奉耶穌蒙福</vt:lpstr>
      <vt:lpstr>事奉耶穌蒙福</vt:lpstr>
      <vt:lpstr>事奉耶穌蒙福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事奉耶穌蒙福</dc:title>
  <dc:creator>DAIDUONG</dc:creator>
  <cp:lastModifiedBy>Windows User</cp:lastModifiedBy>
  <cp:revision>2</cp:revision>
  <dcterms:created xsi:type="dcterms:W3CDTF">2014-07-27T12:14:30Z</dcterms:created>
  <dcterms:modified xsi:type="dcterms:W3CDTF">2020-05-01T05:08:04Z</dcterms:modified>
</cp:coreProperties>
</file>