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C3D4-6B1D-4215-A238-0BB1AAF1C7DF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1B7-1DEA-4B00-A277-923ED8BCFB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009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C3D4-6B1D-4215-A238-0BB1AAF1C7DF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1B7-1DEA-4B00-A277-923ED8BCFB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681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C3D4-6B1D-4215-A238-0BB1AAF1C7DF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1B7-1DEA-4B00-A277-923ED8BCFB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918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C3D4-6B1D-4215-A238-0BB1AAF1C7DF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1B7-1DEA-4B00-A277-923ED8BCFB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50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C3D4-6B1D-4215-A238-0BB1AAF1C7DF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1B7-1DEA-4B00-A277-923ED8BCFB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70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C3D4-6B1D-4215-A238-0BB1AAF1C7DF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1B7-1DEA-4B00-A277-923ED8BCFB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513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C3D4-6B1D-4215-A238-0BB1AAF1C7DF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1B7-1DEA-4B00-A277-923ED8BCFB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625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C3D4-6B1D-4215-A238-0BB1AAF1C7DF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1B7-1DEA-4B00-A277-923ED8BCFB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9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C3D4-6B1D-4215-A238-0BB1AAF1C7DF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1B7-1DEA-4B00-A277-923ED8BCFB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763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C3D4-6B1D-4215-A238-0BB1AAF1C7DF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1B7-1DEA-4B00-A277-923ED8BCFB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23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C3D4-6B1D-4215-A238-0BB1AAF1C7DF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1B7-1DEA-4B00-A277-923ED8BCFB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0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BC3D4-6B1D-4215-A238-0BB1AAF1C7DF}" type="datetimeFigureOut">
              <a:rPr lang="vi-VN" smtClean="0"/>
              <a:t>01/05/2020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3B1B7-1DEA-4B00-A277-923ED8BCFB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138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耶和華坐著為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耶和華坐著為王 洪水氾濫的時候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和華坐著為王 直到永遠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和華坐著為王 狂風巨浪的時候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和華坐著為王 直到永遠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76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耶和華坐著為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耶和華超乎萬民之上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的榮耀高過諸天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讚美祢主耶和華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有祢 祢的名被尊崇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88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耶和華坐著為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耶和華超乎萬民之上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的榮耀高過諸天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讚美祢主耶和華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的榮耀充滿在天地之上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715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耶和華坐著為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耶和華必賜力量 耶和華必賜平安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從深處求告祢 祢聆聽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和華必賜力量 耶和華必賜平安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祢豐盛的救恩 我仰望祢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93388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197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耶和華坐著為王</vt:lpstr>
      <vt:lpstr>耶和華坐著為王</vt:lpstr>
      <vt:lpstr>耶和華坐著為王</vt:lpstr>
      <vt:lpstr>耶和華坐著為王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耶和華坐著為王</dc:title>
  <dc:creator>Windows User</dc:creator>
  <cp:lastModifiedBy>Windows User</cp:lastModifiedBy>
  <cp:revision>1</cp:revision>
  <dcterms:created xsi:type="dcterms:W3CDTF">2020-05-01T04:54:17Z</dcterms:created>
  <dcterms:modified xsi:type="dcterms:W3CDTF">2020-05-01T04:58:23Z</dcterms:modified>
</cp:coreProperties>
</file>