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主耶穌我愛你 深知我屬你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世上諸樂趣願為你全丟棄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你是我救主為我還清罪債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我深愛主耶穌 因主先愛我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無論死生憂樂 我仍愛我主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主再來迎接我 永住榮耀中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141</Words>
  <Application>Microsoft Office PowerPoint</Application>
  <PresentationFormat>如螢幕大小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親愛耶穌</vt:lpstr>
      <vt:lpstr>親愛耶穌</vt:lpstr>
      <vt:lpstr>親愛耶穌</vt:lpstr>
      <vt:lpstr>親愛耶穌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親愛耶穌</dc:title>
  <dc:creator>大唐</dc:creator>
  <cp:lastModifiedBy>Admin</cp:lastModifiedBy>
  <cp:revision>3</cp:revision>
  <dcterms:created xsi:type="dcterms:W3CDTF">2016-06-04T02:22:09Z</dcterms:created>
  <dcterms:modified xsi:type="dcterms:W3CDTF">2020-05-16T04:29:10Z</dcterms:modified>
</cp:coreProperties>
</file>