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4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0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0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7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32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1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1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6D1C-D428-4C90-B2C4-4A2D283BBC1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5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人生的福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人生一切能享的福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那樣保留得住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人生一切能享的福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那樣不虛空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的福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人生一切能享的福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那樣能夠滿足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人生一切能享的福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那樣能帶走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人生的福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我願給你最好禮物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就是主耶穌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勝過你人生一切的福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最深的羨慕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人生的福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你能給我最好禮物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是信主基督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跟隨祂腳步  永遠有福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我最深的喜悅和歡呼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128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chongbai</vt:lpstr>
      <vt:lpstr>人生的福</vt:lpstr>
      <vt:lpstr>人生的福</vt:lpstr>
      <vt:lpstr>人生的福</vt:lpstr>
      <vt:lpstr>人生的福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人生的福</dc:title>
  <dc:creator>DAIDUONG</dc:creator>
  <cp:lastModifiedBy>Windows User</cp:lastModifiedBy>
  <cp:revision>2</cp:revision>
  <dcterms:created xsi:type="dcterms:W3CDTF">2013-06-01T10:10:20Z</dcterms:created>
  <dcterms:modified xsi:type="dcterms:W3CDTF">2020-01-11T05:00:34Z</dcterms:modified>
</cp:coreProperties>
</file>