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AFA0-02EC-4CF3-91C6-0AFCFA8ADF69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68B-7C25-4D72-9F27-F5644ED2E0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AFA0-02EC-4CF3-91C6-0AFCFA8ADF69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68B-7C25-4D72-9F27-F5644ED2E0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AFA0-02EC-4CF3-91C6-0AFCFA8ADF69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68B-7C25-4D72-9F27-F5644ED2E0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AFA0-02EC-4CF3-91C6-0AFCFA8ADF69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68B-7C25-4D72-9F27-F5644ED2E0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AFA0-02EC-4CF3-91C6-0AFCFA8ADF69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68B-7C25-4D72-9F27-F5644ED2E0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AFA0-02EC-4CF3-91C6-0AFCFA8ADF69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68B-7C25-4D72-9F27-F5644ED2E0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AFA0-02EC-4CF3-91C6-0AFCFA8ADF69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68B-7C25-4D72-9F27-F5644ED2E0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AFA0-02EC-4CF3-91C6-0AFCFA8ADF69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68B-7C25-4D72-9F27-F5644ED2E0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AFA0-02EC-4CF3-91C6-0AFCFA8ADF69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68B-7C25-4D72-9F27-F5644ED2E0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AFA0-02EC-4CF3-91C6-0AFCFA8ADF69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68B-7C25-4D72-9F27-F5644ED2E0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AFA0-02EC-4CF3-91C6-0AFCFA8ADF69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68B-7C25-4D72-9F27-F5644ED2E0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AAFA0-02EC-4CF3-91C6-0AFCFA8ADF69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668B-7C25-4D72-9F27-F5644ED2E0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保護我的是耶和華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fontAlgn="base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保護我的是耶和華</a:t>
            </a:r>
          </a:p>
          <a:p>
            <a:pPr algn="ctr" fontAlgn="base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耶和華在我的右邊陰蔽我</a:t>
            </a:r>
          </a:p>
          <a:p>
            <a:pPr algn="ctr" fontAlgn="base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白天太陽不能傷我</a:t>
            </a:r>
          </a:p>
          <a:p>
            <a:pPr algn="ctr" fontAlgn="base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夜里月亮也不能害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保護我的是耶和華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fontAlgn="base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保護我的是耶和華</a:t>
            </a:r>
          </a:p>
          <a:p>
            <a:pPr algn="ctr" fontAlgn="base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耶和華在我的右邊陰蔽我</a:t>
            </a:r>
          </a:p>
          <a:p>
            <a:pPr algn="ctr" fontAlgn="base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白天太陽不能傷我</a:t>
            </a:r>
          </a:p>
          <a:p>
            <a:pPr algn="ctr" fontAlgn="base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夜里月亮也不能害我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保護我的是耶和華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 fontAlgn="base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衪會保護我脫離一切災害</a:t>
            </a:r>
          </a:p>
          <a:p>
            <a:pPr algn="ctr" fontAlgn="base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衪會保護我腳步堅定</a:t>
            </a:r>
          </a:p>
          <a:p>
            <a:pPr algn="ctr" fontAlgn="base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衪會保護我時時刻刻保護我</a:t>
            </a:r>
          </a:p>
          <a:p>
            <a:pPr algn="ctr" fontAlgn="base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我出我入從現在到永遠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138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佈景主題1</vt:lpstr>
      <vt:lpstr>保護我的是耶和華</vt:lpstr>
      <vt:lpstr>保護我的是耶和華</vt:lpstr>
      <vt:lpstr>保護我的是耶和華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保護我的是耶和華</dc:title>
  <dc:creator>大唐</dc:creator>
  <cp:lastModifiedBy>Windows User</cp:lastModifiedBy>
  <cp:revision>2</cp:revision>
  <dcterms:created xsi:type="dcterms:W3CDTF">2018-09-15T03:48:37Z</dcterms:created>
  <dcterms:modified xsi:type="dcterms:W3CDTF">2020-01-11T04:50:29Z</dcterms:modified>
</cp:coreProperties>
</file>