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9DE5-765D-45CB-B262-0BB512EA38A1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B786-8A23-4E40-B270-8E5C3F0681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 他行近紅海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因信 連潮浪也分開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 曾有人被困於獅子坑內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仍敬拜上帝 發誓至死不改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在某天他下決心圍繞在城外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憑信放聲呼喊 城牆便倒塌下來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又有先知被掳他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方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在心裏靜待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仍確信上帝榮耀會回來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 我們懷著憑據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因信 同尋著了應許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憑信能夠發現在世間只是寄居</a:t>
            </a:r>
            <a:endParaRPr lang="en-US" altLang="zh-TW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微軟正黑體" pitchFamily="34" charset="-120"/>
                <a:ea typeface="微軟正黑體" pitchFamily="34" charset="-120"/>
              </a:rPr>
              <a:t>朝更美家鄉走回去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因著信</dc:title>
  <dc:creator>大唐</dc:creator>
  <cp:lastModifiedBy>Windows User</cp:lastModifiedBy>
  <cp:revision>3</cp:revision>
  <dcterms:created xsi:type="dcterms:W3CDTF">2015-08-01T12:23:01Z</dcterms:created>
  <dcterms:modified xsi:type="dcterms:W3CDTF">2020-04-23T05:28:58Z</dcterms:modified>
</cp:coreProperties>
</file>