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CBC0-650E-43EF-BF4F-4BB4BAE45406}" type="datetimeFigureOut">
              <a:rPr lang="vi-VN" smtClean="0"/>
              <a:t>31/08/2020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2B91-1DDE-49BE-8527-86BA9D64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567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CBC0-650E-43EF-BF4F-4BB4BAE45406}" type="datetimeFigureOut">
              <a:rPr lang="vi-VN" smtClean="0"/>
              <a:t>31/08/2020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2B91-1DDE-49BE-8527-86BA9D64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077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CBC0-650E-43EF-BF4F-4BB4BAE45406}" type="datetimeFigureOut">
              <a:rPr lang="vi-VN" smtClean="0"/>
              <a:t>31/08/2020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2B91-1DDE-49BE-8527-86BA9D64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248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CBC0-650E-43EF-BF4F-4BB4BAE45406}" type="datetimeFigureOut">
              <a:rPr lang="vi-VN" smtClean="0"/>
              <a:t>31/08/2020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2B91-1DDE-49BE-8527-86BA9D64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209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CBC0-650E-43EF-BF4F-4BB4BAE45406}" type="datetimeFigureOut">
              <a:rPr lang="vi-VN" smtClean="0"/>
              <a:t>31/08/2020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2B91-1DDE-49BE-8527-86BA9D64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127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CBC0-650E-43EF-BF4F-4BB4BAE45406}" type="datetimeFigureOut">
              <a:rPr lang="vi-VN" smtClean="0"/>
              <a:t>31/08/2020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2B91-1DDE-49BE-8527-86BA9D64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710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CBC0-650E-43EF-BF4F-4BB4BAE45406}" type="datetimeFigureOut">
              <a:rPr lang="vi-VN" smtClean="0"/>
              <a:t>31/08/2020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2B91-1DDE-49BE-8527-86BA9D64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291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CBC0-650E-43EF-BF4F-4BB4BAE45406}" type="datetimeFigureOut">
              <a:rPr lang="vi-VN" smtClean="0"/>
              <a:t>31/08/2020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2B91-1DDE-49BE-8527-86BA9D64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974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CBC0-650E-43EF-BF4F-4BB4BAE45406}" type="datetimeFigureOut">
              <a:rPr lang="vi-VN" smtClean="0"/>
              <a:t>31/08/2020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2B91-1DDE-49BE-8527-86BA9D64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483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CBC0-650E-43EF-BF4F-4BB4BAE45406}" type="datetimeFigureOut">
              <a:rPr lang="vi-VN" smtClean="0"/>
              <a:t>31/08/2020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2B91-1DDE-49BE-8527-86BA9D64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230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CBC0-650E-43EF-BF4F-4BB4BAE45406}" type="datetimeFigureOut">
              <a:rPr lang="vi-VN" smtClean="0"/>
              <a:t>31/08/2020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2B91-1DDE-49BE-8527-86BA9D64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181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CBC0-650E-43EF-BF4F-4BB4BAE45406}" type="datetimeFigureOut">
              <a:rPr lang="vi-VN" smtClean="0"/>
              <a:t>31/08/2020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E2B91-1DDE-49BE-8527-86BA9D64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262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速來就光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斯世已墜落入黑暗走迷途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普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照之大光是耶穌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如日光當正午主恩全顯露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普照之大光是耶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110" y="1680211"/>
            <a:ext cx="1325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1.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速來就光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速來就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  今為你照耀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要躭怕  黑暗將到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趁此亮光  速行主真道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普照之大光是耶穌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082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速來就光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與主有來往黑暗不能遮蔽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普照之大光是耶穌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有救主為道路得行在光裏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普照之大光是耶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110" y="1680211"/>
            <a:ext cx="1325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72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速來就光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速來就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  今為你照耀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要躭怕  黑暗將到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趁此亮光  速行主真道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普照之大光是耶穌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475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速來就光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常居黑暗中失望人速聽勸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普照之大光是耶穌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來洗去你罪惡脫離此黑暗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普照之大光是耶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110" y="1680211"/>
            <a:ext cx="1325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3.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7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速來就光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速來就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  今為你照耀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要躭怕  黑暗將到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趁此亮光  速行主真道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普照之大光是耶穌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421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速來就光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主在錫安中乃永遠發光明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那美地之光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城內有羔羊明亮的晨星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那美地之光是耶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110" y="1680211"/>
            <a:ext cx="1325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1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速來就光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速來就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  今為你照耀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要躭怕  黑暗將到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趁此亮光  速行主真道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普照之大光是耶穌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880051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</TotalTime>
  <Words>328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新細明體</vt:lpstr>
      <vt:lpstr>Arial</vt:lpstr>
      <vt:lpstr>Calibri</vt:lpstr>
      <vt:lpstr>Times New Roman</vt:lpstr>
      <vt:lpstr>Theme1</vt:lpstr>
      <vt:lpstr>速來就光</vt:lpstr>
      <vt:lpstr>速來就光</vt:lpstr>
      <vt:lpstr>速來就光</vt:lpstr>
      <vt:lpstr>速來就光</vt:lpstr>
      <vt:lpstr>速來就光</vt:lpstr>
      <vt:lpstr>速來就光</vt:lpstr>
      <vt:lpstr>速來就光</vt:lpstr>
      <vt:lpstr>速來就光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速來就光</dc:title>
  <dc:creator>Windows User</dc:creator>
  <cp:lastModifiedBy>Windows User</cp:lastModifiedBy>
  <cp:revision>5</cp:revision>
  <dcterms:created xsi:type="dcterms:W3CDTF">2020-08-31T05:47:10Z</dcterms:created>
  <dcterms:modified xsi:type="dcterms:W3CDTF">2020-08-31T06:01:35Z</dcterms:modified>
</cp:coreProperties>
</file>