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386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3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38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172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68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578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43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373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935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831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134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CDFD-BD6B-479F-B265-2C7EDA856D3D}" type="datetimeFigureOut">
              <a:rPr lang="vi-VN" smtClean="0"/>
              <a:t>01/09/2020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7738-E06B-4D16-B312-4BCA7000E2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4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惟獨耶穌是我信息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所講論就是耶穌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耶穌基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督永遠舉起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所仰望就是耶穌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3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永遠耶穌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心讚美  我口宣揚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我醫我使我成聖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82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永遠耶穌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心讚美  我口宣揚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我醫我使我成聖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35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惟獨耶穌是我救主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切罪愆為我擔負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我得稱義全靠耶穌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賜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我力量日日事主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永遠耶穌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心讚美  我口宣揚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我醫我使我成聖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51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惟獨耶穌使我成聖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除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我舊人諸罪洗清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真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理聖靈充滿我心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表彰基督豐富生命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9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永遠耶穌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心讚美  我口宣揚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我醫我使我成聖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68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惟獨耶穌醫我疾病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全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能耶穌救我到底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復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活救主為我生命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我屬耶穌是主肢體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3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CN" altLang="en-US" sz="48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永遠耶穌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心讚美  我口宣揚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我醫我使我成聖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耀救主再來之王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44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惟獨耶穌</a:t>
            </a:r>
            <a:endParaRPr lang="vi-VN" sz="48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惟獨耶穌再臨君王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儆醒等候主來之聲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接我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昇天榮耀盼望</a:t>
            </a:r>
            <a:endParaRPr lang="en-US" altLang="zh-CN" sz="5400" b="1" dirty="0" smtClean="0">
              <a:solidFill>
                <a:srgbClr val="002060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ea typeface="Microsoft JhengHei" panose="020B0604030504040204" pitchFamily="34" charset="-120"/>
              </a:rPr>
              <a:t>惟</a:t>
            </a:r>
            <a:r>
              <a:rPr lang="zh-CN" altLang="en-US" sz="5400" b="1" dirty="0" smtClean="0">
                <a:solidFill>
                  <a:srgbClr val="002060"/>
                </a:solidFill>
                <a:ea typeface="Microsoft JhengHei" panose="020B0604030504040204" pitchFamily="34" charset="-120"/>
              </a:rPr>
              <a:t>獨耶穌永生真神</a:t>
            </a:r>
            <a:endParaRPr lang="vi-VN" sz="5400" b="1" dirty="0">
              <a:solidFill>
                <a:srgbClr val="002060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8690" y="1714501"/>
            <a:ext cx="868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5.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494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370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新細明體</vt:lpstr>
      <vt:lpstr>Arial</vt:lpstr>
      <vt:lpstr>Calibri</vt:lpstr>
      <vt:lpstr>Times New Roman</vt:lpstr>
      <vt:lpstr>Theme1</vt:lpstr>
      <vt:lpstr>惟獨耶穌</vt:lpstr>
      <vt:lpstr>惟獨耶穌</vt:lpstr>
      <vt:lpstr>惟獨耶穌</vt:lpstr>
      <vt:lpstr>惟獨耶穌</vt:lpstr>
      <vt:lpstr>惟獨耶穌</vt:lpstr>
      <vt:lpstr>惟獨耶穌</vt:lpstr>
      <vt:lpstr>惟獨耶穌</vt:lpstr>
      <vt:lpstr>惟獨耶穌</vt:lpstr>
      <vt:lpstr>惟獨耶穌</vt:lpstr>
      <vt:lpstr>惟獨耶穌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惟獨耶穌</dc:title>
  <dc:creator>Windows User</dc:creator>
  <cp:lastModifiedBy>Windows User</cp:lastModifiedBy>
  <cp:revision>5</cp:revision>
  <dcterms:created xsi:type="dcterms:W3CDTF">2020-09-01T04:19:16Z</dcterms:created>
  <dcterms:modified xsi:type="dcterms:W3CDTF">2020-09-01T04:31:56Z</dcterms:modified>
</cp:coreProperties>
</file>