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1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52E8-3DD6-44AC-B432-62258E7B8704}" type="datetimeFigureOut">
              <a:rPr lang="zh-TW" altLang="en-US" smtClean="0"/>
              <a:pPr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在這片乾旱土地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沒有豐足的收穫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看施憐憫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賜春雨滋潤大地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看顧的恩義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叫我眾永不驚惶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現我以信心回應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獻上迫切的禱告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獨一的主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遠作王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</TotalTime>
  <Words>150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佈景主題11</vt:lpstr>
      <vt:lpstr>求主興起禱告的心</vt:lpstr>
      <vt:lpstr>求主興起禱告的心</vt:lpstr>
      <vt:lpstr>求主興起禱告的心</vt:lpstr>
      <vt:lpstr>求主興起禱告的心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求主興起禱告的心</dc:title>
  <dc:creator>User</dc:creator>
  <cp:lastModifiedBy>Windows User</cp:lastModifiedBy>
  <cp:revision>6</cp:revision>
  <dcterms:created xsi:type="dcterms:W3CDTF">2017-05-30T12:25:58Z</dcterms:created>
  <dcterms:modified xsi:type="dcterms:W3CDTF">2020-09-01T04:41:30Z</dcterms:modified>
</cp:coreProperties>
</file>