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9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70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7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2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0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23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86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56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35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358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1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今日聚集大家歡喜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照主聖旨公行這婚姻禮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新郎新婦二人一體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一心一意彼此連結無離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美上主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大家要恭祝新郎新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主成此伉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儷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9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自此一生同走一路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相敬相信相親愛相互助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天父常時保佑平安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無有災害病痛困苦艱難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美上主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大家要恭祝新郎新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主成此伉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儷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5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懇求天父賜福臨門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使他夫婦均沾主之鴻恩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得感聖靈敬愛救主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一生虔誠專心事奉天父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美上主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大家要恭祝新郎新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主成此伉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儷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惟願天父聽我禱告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使他夫婦長壽一雙偕老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快樂同享苦難同當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願主賜福身心靈皆平安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婚禮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美上主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大家要恭祝新郎新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主成此伉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儷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4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</TotalTime>
  <Words>328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【婚禮】</vt:lpstr>
      <vt:lpstr>【婚禮】</vt:lpstr>
      <vt:lpstr>【婚禮】</vt:lpstr>
      <vt:lpstr>【婚禮】</vt:lpstr>
      <vt:lpstr>【婚禮】</vt:lpstr>
      <vt:lpstr>【婚禮】</vt:lpstr>
      <vt:lpstr>【婚禮】</vt:lpstr>
      <vt:lpstr>【婚禮】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2020-10-26T10:08:53Z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