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1603" r:id="rId2"/>
    <p:sldId id="1604" r:id="rId3"/>
    <p:sldId id="1605" r:id="rId4"/>
    <p:sldId id="1606" r:id="rId5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38" y="72"/>
      </p:cViewPr>
      <p:guideLst>
        <p:guide orient="horz" pos="230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279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9269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101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155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117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702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955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53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64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359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758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1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我愛中華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我愛中華美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古永遠卓立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中華我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國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歷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代迭生聖賢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功業</a:t>
            </a: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裕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後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光前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眾人共沾恩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典  中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華我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國</a:t>
            </a:r>
            <a:endParaRPr lang="zh-CN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407368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75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我愛中華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大地寬宏遼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闊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山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川平原衍沃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中華美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五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穀百果豐登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鑛藏各種寶珍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富源無以比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倫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華美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407368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25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我愛中華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真神憐愛世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設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法拯救萬民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大仁大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義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下生命之道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贖罪聖羔奇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巧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深願全國信靠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蒙救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濟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407368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66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我愛中華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願國萬世永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昌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人離暗就光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尊主至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民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沐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主恩膏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全國盛行主道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感謝耶穌功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勞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普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天同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慶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407368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4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07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184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Microsoft JhengHei</vt:lpstr>
      <vt:lpstr>新細明體</vt:lpstr>
      <vt:lpstr>Arial</vt:lpstr>
      <vt:lpstr>Calibri</vt:lpstr>
      <vt:lpstr>Theme1</vt:lpstr>
      <vt:lpstr>【我愛中華】</vt:lpstr>
      <vt:lpstr>【我愛中華】</vt:lpstr>
      <vt:lpstr>【我愛中華】</vt:lpstr>
      <vt:lpstr>【我愛中華】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138</cp:revision>
  <dcterms:created xsi:type="dcterms:W3CDTF">2015-05-17T04:39:00Z</dcterms:created>
  <dcterms:modified xsi:type="dcterms:W3CDTF">2020-10-27T10:41:51Z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