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605" r:id="rId2"/>
    <p:sldId id="1606" r:id="rId3"/>
    <p:sldId id="1607" r:id="rId4"/>
    <p:sldId id="1608" r:id="rId5"/>
    <p:sldId id="1609" r:id="rId6"/>
    <p:sldId id="1610" r:id="rId7"/>
    <p:sldId id="1611" r:id="rId8"/>
    <p:sldId id="1612" r:id="rId9"/>
    <p:sldId id="1613" r:id="rId10"/>
    <p:sldId id="1614" r:id="rId1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95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793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92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614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88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288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7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51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05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99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1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400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今我甚歡喜因天上真神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明明的說道主痛愛罪人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希罕的事中最希罕不過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經上有言語耶穌是愛我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奇哉耶穌愛我</a:t>
            </a:r>
          </a:p>
        </p:txBody>
      </p:sp>
    </p:spTree>
    <p:extLst>
      <p:ext uri="{BB962C8B-B14F-4D97-AF65-F5344CB8AC3E}">
        <p14:creationId xmlns:p14="http://schemas.microsoft.com/office/powerpoint/2010/main" val="21398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奇哉耶穌愛我</a:t>
            </a:r>
          </a:p>
        </p:txBody>
      </p:sp>
    </p:spTree>
    <p:extLst>
      <p:ext uri="{BB962C8B-B14F-4D97-AF65-F5344CB8AC3E}">
        <p14:creationId xmlns:p14="http://schemas.microsoft.com/office/powerpoint/2010/main" val="14310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我雖遠離主生命險將亡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主還是照應其愛心無量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見主伸慈手抱回纔穩妥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主接於懷中誠然是愛我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奇哉耶穌愛我</a:t>
            </a:r>
          </a:p>
        </p:txBody>
      </p:sp>
    </p:spTree>
    <p:extLst>
      <p:ext uri="{BB962C8B-B14F-4D97-AF65-F5344CB8AC3E}">
        <p14:creationId xmlns:p14="http://schemas.microsoft.com/office/powerpoint/2010/main" val="225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世上有何人能比主耶穌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撇下大榮耀來釋放罪奴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受人的凌辱將生命甘捨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怎能不曉得耶穌是愛我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奇哉耶穌愛我</a:t>
            </a:r>
          </a:p>
        </p:txBody>
      </p:sp>
    </p:spTree>
    <p:extLst>
      <p:ext uri="{BB962C8B-B14F-4D97-AF65-F5344CB8AC3E}">
        <p14:creationId xmlns:p14="http://schemas.microsoft.com/office/powerpoint/2010/main" val="41242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我今無憂慮滿心是平安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十分靠耶穌且十分喜歡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撒但受驚惶遠遠的藏躲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皆因明知道耶穌是愛我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  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奇哉耶穌愛我</a:t>
            </a:r>
          </a:p>
        </p:txBody>
      </p:sp>
    </p:spTree>
    <p:extLst>
      <p:ext uri="{BB962C8B-B14F-4D97-AF65-F5344CB8AC3E}">
        <p14:creationId xmlns:p14="http://schemas.microsoft.com/office/powerpoint/2010/main" val="32310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我真歡樂因耶穌愛我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時候快臨到得見主慈顔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獻上我歌頌在主的足前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萬詩摘一首常頌不怠惰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在天仍歌唱耶穌是愛我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480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【我真歡樂因耶穌愛我】</vt:lpstr>
      <vt:lpstr>【我真歡樂因耶穌愛我】</vt:lpstr>
      <vt:lpstr>【我真歡樂因耶穌愛我】</vt:lpstr>
      <vt:lpstr>【我真歡樂因耶穌愛我】</vt:lpstr>
      <vt:lpstr>【我真歡樂因耶穌愛我】</vt:lpstr>
      <vt:lpstr>【我真歡樂因耶穌愛我】</vt:lpstr>
      <vt:lpstr>【我真歡樂因耶穌愛我】</vt:lpstr>
      <vt:lpstr>【我真歡樂因耶穌愛我】</vt:lpstr>
      <vt:lpstr>【我真歡樂因耶穌愛我】</vt:lpstr>
      <vt:lpstr>【我真歡樂因耶穌愛我】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2020-10-27T10:50:34Z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