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主是近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全要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已許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決不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失信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必應允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42910" y="1285866"/>
            <a:ext cx="64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</a:rPr>
              <a:t>1.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凡百所需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主賜全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備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一禱詞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看太小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都明瞭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42910" y="1285866"/>
            <a:ext cx="64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</a:rPr>
              <a:t>2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.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遇試探時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必能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站住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曾受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試  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凡事體恤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主攙扶你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42910" y="1285866"/>
            <a:ext cx="64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</a:rPr>
              <a:t>3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.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若遇憂愁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必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心苦楚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真神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知道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會排好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42910" y="1285866"/>
            <a:ext cx="64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</a:rPr>
              <a:t>4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.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當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有信心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要緊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能除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憂愁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  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主必答應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42910" y="1285866"/>
            <a:ext cx="64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</a:rPr>
              <a:t>5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.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13</TotalTime>
  <Words>128</Words>
  <Application>Microsoft Office PowerPoint</Application>
  <PresentationFormat>如螢幕大小 (16:9)</PresentationFormat>
  <Paragraphs>30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佈景主題4</vt:lpstr>
      <vt:lpstr>不住祈禱</vt:lpstr>
      <vt:lpstr>不住祈禱</vt:lpstr>
      <vt:lpstr>不住祈禱</vt:lpstr>
      <vt:lpstr>不住祈禱</vt:lpstr>
      <vt:lpstr>不住祈禱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不住祈禱</dc:title>
  <dc:creator>大唐</dc:creator>
  <cp:lastModifiedBy>Admin</cp:lastModifiedBy>
  <cp:revision>7</cp:revision>
  <dcterms:created xsi:type="dcterms:W3CDTF">2015-10-31T06:49:10Z</dcterms:created>
  <dcterms:modified xsi:type="dcterms:W3CDTF">2020-09-17T13:00:09Z</dcterms:modified>
</cp:coreProperties>
</file>