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AFF1-EB9C-4064-910A-FE0A5BC930D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我堅固磐石和力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作我一生的救主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我高台和盾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討你喜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我只仰望袮</vt:lpstr>
      <vt:lpstr>我只仰望袮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我只仰望你</dc:title>
  <dc:creator>Microsoft Windows</dc:creator>
  <cp:lastModifiedBy>Admin</cp:lastModifiedBy>
  <cp:revision>4</cp:revision>
  <dcterms:created xsi:type="dcterms:W3CDTF">2013-01-05T03:41:21Z</dcterms:created>
  <dcterms:modified xsi:type="dcterms:W3CDTF">2021-03-02T12:14:13Z</dcterms:modified>
</cp:coreProperties>
</file>