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4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8E25-74B6-4647-B02B-ABB0662811F9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D070-DAE7-4C58-A6E4-44E64B86B9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仰望十架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耶穌  耶穌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仰望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十架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前  你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為我釘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身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全因耶穌  你為我捨身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潔淨我的污穢  賜下憐憫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為我擔當痛苦憂患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醫好我  讓我得釋放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來頌讚來歡呼  今我瞎眼得看見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向我主歌頌直到永遠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3</TotalTime>
  <Words>91</Words>
  <Application>Microsoft Office PowerPoint</Application>
  <PresentationFormat>如螢幕大小 (16:9)</PresentationFormat>
  <Paragraphs>13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佈景主題4</vt:lpstr>
      <vt:lpstr>仰望十架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仰望十架</dc:title>
  <dc:creator>Admin</dc:creator>
  <cp:lastModifiedBy>Admin</cp:lastModifiedBy>
  <cp:revision>1</cp:revision>
  <dcterms:created xsi:type="dcterms:W3CDTF">2021-05-24T03:54:46Z</dcterms:created>
  <dcterms:modified xsi:type="dcterms:W3CDTF">2021-05-24T03:58:38Z</dcterms:modified>
</cp:coreProperties>
</file>