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7" r:id="rId2"/>
    <p:sldId id="1608" r:id="rId3"/>
    <p:sldId id="1609" r:id="rId4"/>
    <p:sldId id="1610" r:id="rId5"/>
    <p:sldId id="1611" r:id="rId6"/>
    <p:sldId id="1612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46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79952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01916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2594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02082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78066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97271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48791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31432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6642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372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4451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10575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 </a:t>
            </a:r>
            <a:r>
              <a:rPr lang="en-US" altLang="zh-CN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216【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我們每遇各樣試煉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便覺愁山當前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又如夜間黑雲佈天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滿心憂悶誰憐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此時求主顧念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悲傷便得消散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我即時得平安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xmlns="" val="3011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我即時得平安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我即時得平安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雖遇各樣試煉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讚美上主仍然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我即時得平安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</a:t>
            </a:r>
          </a:p>
        </p:txBody>
      </p:sp>
    </p:spTree>
    <p:extLst>
      <p:ext uri="{BB962C8B-B14F-4D97-AF65-F5344CB8AC3E}">
        <p14:creationId xmlns:p14="http://schemas.microsoft.com/office/powerpoint/2010/main" xmlns="" val="9498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以前那些親愛朋友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誰想竟變為仇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當日應許甘苦同受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今乃遠離他走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對主訴我心憂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一訴便得拯救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我即時得平安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en-US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913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我即時得平安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我即時得平安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雖遇各樣試煉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讚美上主仍然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我即時得平安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</a:t>
            </a:r>
          </a:p>
        </p:txBody>
      </p:sp>
    </p:spTree>
    <p:extLst>
      <p:ext uri="{BB962C8B-B14F-4D97-AF65-F5344CB8AC3E}">
        <p14:creationId xmlns:p14="http://schemas.microsoft.com/office/powerpoint/2010/main" xmlns="" val="238515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當時和主微聲細談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勝過試探磨難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前進不息歌唱壯膽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仇敵不能拘管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認耶穌為同伴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從今直至永遠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我即時得平安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3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en-US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637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我即時得平安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我即時得平安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雖遇各樣試煉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讚美上主仍然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和耶穌談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我即時得平安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</a:t>
            </a:r>
          </a:p>
        </p:txBody>
      </p:sp>
    </p:spTree>
    <p:extLst>
      <p:ext uri="{BB962C8B-B14F-4D97-AF65-F5344CB8AC3E}">
        <p14:creationId xmlns:p14="http://schemas.microsoft.com/office/powerpoint/2010/main" xmlns="" val="6226246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49</TotalTime>
  <Words>248</Words>
  <Application>Microsoft Office PowerPoint</Application>
  <PresentationFormat>自訂</PresentationFormat>
  <Paragraphs>33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Theme1</vt:lpstr>
      <vt:lpstr>宣 216【和耶穌談】</vt:lpstr>
      <vt:lpstr>【和耶穌談】</vt:lpstr>
      <vt:lpstr>【和耶穌談】</vt:lpstr>
      <vt:lpstr>【和耶穌談】</vt:lpstr>
      <vt:lpstr>【和耶穌談】</vt:lpstr>
      <vt:lpstr>【和耶穌談】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Admin</cp:lastModifiedBy>
  <cp:revision>139</cp:revision>
  <dcterms:created xsi:type="dcterms:W3CDTF">2015-05-17T04:39:00Z</dcterms:created>
  <dcterms:modified xsi:type="dcterms:W3CDTF">2021-05-20T13:09:51Z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