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39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46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083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122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2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341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81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05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251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266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46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94BB-B147-44A7-8D28-960CDD808F86}" type="datetimeFigureOut">
              <a:rPr lang="vi-VN" smtClean="0"/>
              <a:t>18/04/2020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C7D3-2037-47BD-911E-2A97646513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948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抬起我的頭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著我的名來認識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止息的愛將我擁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我穿上公義聖潔衣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裳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我活出神的尊榮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40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抬起我的頭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 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喪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膽  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靠主必無所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  慈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笑臉幫助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的力量和拯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的山寨和高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允我的呼求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645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抬起我的頭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我要抬起我的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  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望主耶穌基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督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四圍的盾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要抬起我的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  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唱哈利路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聲宣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  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生靠主得勝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2651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153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抬起我的頭</vt:lpstr>
      <vt:lpstr>抬起我的頭</vt:lpstr>
      <vt:lpstr>抬起我的頭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抬起我的頭</dc:title>
  <dc:creator>Windows User</dc:creator>
  <cp:lastModifiedBy>Windows User</cp:lastModifiedBy>
  <cp:revision>1</cp:revision>
  <dcterms:created xsi:type="dcterms:W3CDTF">2020-04-18T04:30:47Z</dcterms:created>
  <dcterms:modified xsi:type="dcterms:W3CDTF">2020-04-18T04:35:05Z</dcterms:modified>
</cp:coreProperties>
</file>