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684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44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74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157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061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6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279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1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86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68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79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01F3-CF2A-4B5D-AFC4-919F243F7D45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BA9C-E4AA-4768-A090-17995020274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87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78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願袮國降臨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36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願袮國降臨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1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為這塊土地  我誠心祈禱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願主的真理如光  全地遍照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04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為這個城市  我謙卑尋找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願主的生命  臨到這些百姓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384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願袮國降臨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14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願袮國降臨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3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為這塊土地  我誠心祈禱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願主的真理如光  全地遍照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53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為這個城市  我謙卑尋找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願主的生命  臨到這些百姓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8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願袮國降臨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願貧窮與悲傷離開我的心中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53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我全能阿爸天父  願袮國降臨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願盼望與喜樂  永遠住我心中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5134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229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Theme1</vt:lpstr>
      <vt:lpstr>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</dc:title>
  <dc:creator>Windows User</dc:creator>
  <cp:lastModifiedBy>Windows User</cp:lastModifiedBy>
  <cp:revision>1</cp:revision>
  <dcterms:created xsi:type="dcterms:W3CDTF">2020-04-18T04:05:26Z</dcterms:created>
  <dcterms:modified xsi:type="dcterms:W3CDTF">2020-04-18T04:05:56Z</dcterms:modified>
</cp:coreProperties>
</file>