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DB0F-C43F-4C1F-B6F0-7BD3377B547F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何必計較那得失終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老</a:t>
            </a:r>
            <a:endParaRPr lang="en-US" altLang="zh-TW" sz="4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9</TotalTime>
  <Words>115</Words>
  <Application>Microsoft Office PowerPoint</Application>
  <PresentationFormat>如螢幕大小 (16:9)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信心的等待</vt:lpstr>
      <vt:lpstr>信心的等待</vt:lpstr>
      <vt:lpstr>信心的等待</vt:lpstr>
      <vt:lpstr>信心的等待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信心的等待</dc:title>
  <dc:creator>大唐</dc:creator>
  <cp:lastModifiedBy>Admin</cp:lastModifiedBy>
  <cp:revision>5</cp:revision>
  <dcterms:created xsi:type="dcterms:W3CDTF">2018-01-02T12:33:51Z</dcterms:created>
  <dcterms:modified xsi:type="dcterms:W3CDTF">2020-08-27T12:48:34Z</dcterms:modified>
</cp:coreProperties>
</file>