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CC2C-F392-4357-BF97-16B7A3B9A502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96F8E-A057-49E7-9F88-6D1C26240B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心仍是穩妥安舒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無論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前路灰暗 憂傷困倦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讓我站穩 磐石之處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1 )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就算捆鎖劫難縈繞著我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我心藏著不死盼望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耶穌是我牧者 永在我旁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祢杖祢竿都安慰我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2 )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主 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賜下平安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1 )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主 祢賜下這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是用重價換來的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2 )</a:t>
            </a:r>
            <a:endParaRPr lang="zh-TW" alt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6</TotalTime>
  <Words>116</Words>
  <Application>Microsoft Office PowerPoint</Application>
  <PresentationFormat>如螢幕大小 (16:9)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平安</vt:lpstr>
      <vt:lpstr>平安</vt:lpstr>
      <vt:lpstr>平安</vt:lpstr>
      <vt:lpstr>平安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</dc:title>
  <dc:creator>Admin</dc:creator>
  <cp:lastModifiedBy>Admin</cp:lastModifiedBy>
  <cp:revision>1</cp:revision>
  <dcterms:created xsi:type="dcterms:W3CDTF">2020-08-27T12:50:10Z</dcterms:created>
  <dcterms:modified xsi:type="dcterms:W3CDTF">2020-08-27T12:56:21Z</dcterms:modified>
</cp:coreProperties>
</file>