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0710-6B10-4F56-AE15-0AE6079F05BB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認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定袮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44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我要專心仰賴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不倚靠自己的聰明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27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在所行的事都要認定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798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我要專心跟隨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不倚靠自己的能力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43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在所行的路  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必指引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16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的話語繫在頸項上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刻在心版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  我站立敬畏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18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是道路真理和生命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走近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92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獻上一切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  我尊榮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99</Words>
  <Application>Microsoft Office PowerPoint</Application>
  <PresentationFormat>On-screen Show (16:9)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佈景主題1</vt:lpstr>
      <vt:lpstr>認定袮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認定你</dc:title>
  <dc:creator>大唐</dc:creator>
  <cp:lastModifiedBy>Windows User</cp:lastModifiedBy>
  <cp:revision>5</cp:revision>
  <dcterms:created xsi:type="dcterms:W3CDTF">2018-05-12T04:27:05Z</dcterms:created>
  <dcterms:modified xsi:type="dcterms:W3CDTF">2021-01-08T15:07:58Z</dcterms:modified>
</cp:coreProperties>
</file>