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主光明福音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肯與我同行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服人主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肯同行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30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無雲霧迷漫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無歎息憂慮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1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85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要憂愁悲哀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替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淚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有怨恨怒氣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66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39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友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可常向主求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遵  主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遣我就行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00" y="1988840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4.</a:t>
            </a:r>
            <a:endParaRPr lang="vi-VN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5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44824"/>
            <a:ext cx="12192000" cy="50131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0541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300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  <vt:lpstr>信靠順服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7</cp:revision>
  <dcterms:created xsi:type="dcterms:W3CDTF">2017-03-29T09:23:25Z</dcterms:created>
  <dcterms:modified xsi:type="dcterms:W3CDTF">2020-05-01T05:11:44Z</dcterms:modified>
</cp:coreProperties>
</file>