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58" r:id="rId4"/>
    <p:sldId id="260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0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2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32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41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83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473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08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4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5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93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13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7B52-E6AB-4D37-B982-3B5B9DBDC60C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34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3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3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20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287</Words>
  <Application>Microsoft Office PowerPoint</Application>
  <PresentationFormat>自訂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batisuoc</dc:creator>
  <cp:lastModifiedBy>Admin</cp:lastModifiedBy>
  <cp:revision>8</cp:revision>
  <dcterms:created xsi:type="dcterms:W3CDTF">2017-10-29T16:55:31Z</dcterms:created>
  <dcterms:modified xsi:type="dcterms:W3CDTF">2021-02-07T00:47:31Z</dcterms:modified>
</cp:coreProperties>
</file>