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9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64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26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91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70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7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7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06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85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30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77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D620-2247-4098-B18A-D1A601B2D052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55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在我心中有千百萬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心聲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呈獻給我天上的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讚美崇揚都一一歸給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你是偉大完美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在我心中有數不盡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感恩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呈獻給我天上恩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見證傳揚主恩典多麼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你常顧念扶持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我心意頌唱每篇的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詩句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舉手呈獻敬拜永遠歸給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你我獻上頌讚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為你我獻作活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我永化作活祭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獻給我天上的主</vt:lpstr>
      <vt:lpstr>獻給我天上的主</vt:lpstr>
      <vt:lpstr>獻給我天上的主</vt:lpstr>
      <vt:lpstr>獻給我天上的主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獻給我天上的主</dc:title>
  <dc:creator>User</dc:creator>
  <cp:lastModifiedBy>Windows User</cp:lastModifiedBy>
  <cp:revision>3</cp:revision>
  <dcterms:created xsi:type="dcterms:W3CDTF">2017-06-11T00:37:08Z</dcterms:created>
  <dcterms:modified xsi:type="dcterms:W3CDTF">2019-01-08T00:43:06Z</dcterms:modified>
</cp:coreProperties>
</file>