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8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8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7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1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C38D-EE3B-4EDB-A3F3-E8DB5FCDF8C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C721-6751-4F86-83A9-37C52C88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誰曾應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許   一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生不撇下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每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段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窄路   誰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陪我去走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過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還領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   於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青草恬靜處躺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臥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豐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足恩惠比海沙更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多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97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誰曾應許   天天看顧著我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晝夜眷佑   連頭髮也數過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誰還以愛驅走心裡懼怕怯懦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那懼路途捲動著漩渦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39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因你是我主我避難所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我盾牌和詩歌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你是我的高臺我隨時幫助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564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來吧   用信心讚頌和高歌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你永在我心窩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唯你有永生江河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除你以外不倚靠別個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16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我究竟算甚麼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神你竟這般顧念我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316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誰曾應許</vt:lpstr>
      <vt:lpstr>誰曾應許</vt:lpstr>
      <vt:lpstr>誰曾應許</vt:lpstr>
      <vt:lpstr>誰曾應許</vt:lpstr>
      <vt:lpstr>誰曾應許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誰曾應許</dc:title>
  <dc:creator>Windows User</dc:creator>
  <cp:lastModifiedBy>Windows User</cp:lastModifiedBy>
  <cp:revision>1</cp:revision>
  <dcterms:created xsi:type="dcterms:W3CDTF">2019-01-08T00:35:47Z</dcterms:created>
  <dcterms:modified xsi:type="dcterms:W3CDTF">2019-01-08T00:41:03Z</dcterms:modified>
</cp:coreProperties>
</file>