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A9-CE5A-48A6-B3BE-EC410BA02A9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你創造宇宙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你卻關心我的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你手鋪陳天上雲彩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你公義審判萬民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聖潔光照全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再施憐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憫  給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我機會回轉向你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你的愛如此溫柔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竟捧我在掌心上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你的愛如此深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習你謙卑的樣式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:p14="http://schemas.microsoft.com/office/powerpoint/2010/main" val="376714237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178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你的愛</vt:lpstr>
      <vt:lpstr>你的愛</vt:lpstr>
      <vt:lpstr>你的愛</vt:lpstr>
      <vt:lpstr>你的愛</vt:lpstr>
      <vt:lpstr>你的愛</vt:lpstr>
      <vt:lpstr>你的愛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</dc:title>
  <dc:creator>大唐</dc:creator>
  <cp:lastModifiedBy>Windows User</cp:lastModifiedBy>
  <cp:revision>2</cp:revision>
  <dcterms:created xsi:type="dcterms:W3CDTF">2018-07-17T12:30:01Z</dcterms:created>
  <dcterms:modified xsi:type="dcterms:W3CDTF">2019-10-10T04:28:04Z</dcterms:modified>
</cp:coreProperties>
</file>