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D4DD-97DC-469D-911F-5C7556D8CA6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098-400B-4B6B-86F4-859382A9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D4DD-97DC-469D-911F-5C7556D8CA6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098-400B-4B6B-86F4-859382A9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D4DD-97DC-469D-911F-5C7556D8CA6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098-400B-4B6B-86F4-859382A9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D4DD-97DC-469D-911F-5C7556D8CA6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098-400B-4B6B-86F4-859382A9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D4DD-97DC-469D-911F-5C7556D8CA6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098-400B-4B6B-86F4-859382A9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D4DD-97DC-469D-911F-5C7556D8CA6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098-400B-4B6B-86F4-859382A9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D4DD-97DC-469D-911F-5C7556D8CA6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098-400B-4B6B-86F4-859382A9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D4DD-97DC-469D-911F-5C7556D8CA6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098-400B-4B6B-86F4-859382A9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D4DD-97DC-469D-911F-5C7556D8CA6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098-400B-4B6B-86F4-859382A9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D4DD-97DC-469D-911F-5C7556D8CA6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098-400B-4B6B-86F4-859382A9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D4DD-97DC-469D-911F-5C7556D8CA6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2098-400B-4B6B-86F4-859382A9BE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DD4DD-97DC-469D-911F-5C7556D8CA6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2098-400B-4B6B-86F4-859382A9BE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全新的你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你說陰天代表你的心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情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天更是你對生命的反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應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說每天生活一樣平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靜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對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於未來沒有一點信心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787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全新的你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親愛朋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友  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是否曾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經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曾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經觀看滿天的星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星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待有人能夠瞭解你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夠愛你賜你力量更新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110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全新的你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耶穌能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叫一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切都更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穌能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體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會你的心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情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55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全新的你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穌能夠改變你的曾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經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穌愛你耶穌疼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耶穌能造一個全新的你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endParaRPr lang="en-US" altLang="zh-TW" sz="4800" dirty="0" smtClean="0"/>
          </a:p>
          <a:p>
            <a:pPr marL="0" indent="0" algn="ctr">
              <a:buNone/>
            </a:pP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5829533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</TotalTime>
  <Words>143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全新的你</vt:lpstr>
      <vt:lpstr>全新的你</vt:lpstr>
      <vt:lpstr>全新的你</vt:lpstr>
      <vt:lpstr>全新的你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全新的你</dc:title>
  <dc:creator>Windows User</dc:creator>
  <cp:lastModifiedBy>Windows User</cp:lastModifiedBy>
  <cp:revision>1</cp:revision>
  <dcterms:created xsi:type="dcterms:W3CDTF">2019-10-10T04:32:04Z</dcterms:created>
  <dcterms:modified xsi:type="dcterms:W3CDTF">2019-10-10T04:35:31Z</dcterms:modified>
</cp:coreProperties>
</file>