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31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EEE5-0269-41C3-8BE4-0D0823A29EA8}" type="datetimeFigureOut">
              <a:rPr lang="zh-TW" altLang="en-US" smtClean="0"/>
              <a:pPr/>
              <a:t>2019/10/10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CB09-DAAB-46D0-A34F-2BB038C5B00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EEE5-0269-41C3-8BE4-0D0823A29EA8}" type="datetimeFigureOut">
              <a:rPr lang="zh-TW" altLang="en-US" smtClean="0"/>
              <a:pPr/>
              <a:t>2019/10/10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CB09-DAAB-46D0-A34F-2BB038C5B00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EEE5-0269-41C3-8BE4-0D0823A29EA8}" type="datetimeFigureOut">
              <a:rPr lang="zh-TW" altLang="en-US" smtClean="0"/>
              <a:pPr/>
              <a:t>2019/10/10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CB09-DAAB-46D0-A34F-2BB038C5B00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EEE5-0269-41C3-8BE4-0D0823A29EA8}" type="datetimeFigureOut">
              <a:rPr lang="zh-TW" altLang="en-US" smtClean="0"/>
              <a:pPr/>
              <a:t>2019/10/10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CB09-DAAB-46D0-A34F-2BB038C5B00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EEE5-0269-41C3-8BE4-0D0823A29EA8}" type="datetimeFigureOut">
              <a:rPr lang="zh-TW" altLang="en-US" smtClean="0"/>
              <a:pPr/>
              <a:t>2019/10/10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CB09-DAAB-46D0-A34F-2BB038C5B00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EEE5-0269-41C3-8BE4-0D0823A29EA8}" type="datetimeFigureOut">
              <a:rPr lang="zh-TW" altLang="en-US" smtClean="0"/>
              <a:pPr/>
              <a:t>2019/10/10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CB09-DAAB-46D0-A34F-2BB038C5B00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EEE5-0269-41C3-8BE4-0D0823A29EA8}" type="datetimeFigureOut">
              <a:rPr lang="zh-TW" altLang="en-US" smtClean="0"/>
              <a:pPr/>
              <a:t>2019/10/10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CB09-DAAB-46D0-A34F-2BB038C5B00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EEE5-0269-41C3-8BE4-0D0823A29EA8}" type="datetimeFigureOut">
              <a:rPr lang="zh-TW" altLang="en-US" smtClean="0"/>
              <a:pPr/>
              <a:t>2019/10/10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CB09-DAAB-46D0-A34F-2BB038C5B00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EEE5-0269-41C3-8BE4-0D0823A29EA8}" type="datetimeFigureOut">
              <a:rPr lang="zh-TW" altLang="en-US" smtClean="0"/>
              <a:pPr/>
              <a:t>2019/10/10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CB09-DAAB-46D0-A34F-2BB038C5B00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EEE5-0269-41C3-8BE4-0D0823A29EA8}" type="datetimeFigureOut">
              <a:rPr lang="zh-TW" altLang="en-US" smtClean="0"/>
              <a:pPr/>
              <a:t>2019/10/10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CB09-DAAB-46D0-A34F-2BB038C5B00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EEE5-0269-41C3-8BE4-0D0823A29EA8}" type="datetimeFigureOut">
              <a:rPr lang="zh-TW" altLang="en-US" smtClean="0"/>
              <a:pPr/>
              <a:t>2019/10/10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CB09-DAAB-46D0-A34F-2BB038C5B00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4EEE5-0269-41C3-8BE4-0D0823A29EA8}" type="datetimeFigureOut">
              <a:rPr lang="zh-TW" altLang="en-US" smtClean="0"/>
              <a:pPr/>
              <a:t>2019/10/10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3CB09-DAAB-46D0-A34F-2BB038C5B00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恩典的記號</a:t>
            </a:r>
            <a:endParaRPr lang="zh-TW" altLang="en-US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站在大海邊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才發現自己是多渺小</a:t>
            </a: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登上最高山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才發現天有多高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恩典的記號</a:t>
            </a:r>
            <a:endParaRPr lang="zh-TW" altLang="en-US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浩瀚的宇宙中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我真的微不足道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像灰塵 消失也沒人知道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恩典的記號</a:t>
            </a:r>
            <a:endParaRPr lang="zh-TW" altLang="en-US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夜空的星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星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彷彿在對著我微微笑</a:t>
            </a: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輕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聲告訴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一切祂都看見了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恩典的記號</a:t>
            </a:r>
            <a:endParaRPr lang="zh-TW" altLang="en-US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我所有掙扎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所有軟弱和跌倒</a:t>
            </a: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將成為主恩典的記號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恩典的記號</a:t>
            </a:r>
            <a:endParaRPr lang="zh-TW" altLang="en-US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當我呼求 耶穌聽見我的禱告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千萬人中 祂竟關心我的需要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走過的路 有歡笑有淚水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都留下 主恩典的記號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恩典的記號</a:t>
            </a:r>
            <a:endParaRPr lang="zh-TW" altLang="en-US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在風雨中 耶穌將我緊緊擁抱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我深知道 祂是我永遠的依靠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走過的路 有歡笑有淚水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將成為 主恩典的記號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6</TotalTime>
  <Words>212</Words>
  <Application>Microsoft Office PowerPoint</Application>
  <PresentationFormat>On-screen Show (16:9)</PresentationFormat>
  <Paragraphs>28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佈景主題11</vt:lpstr>
      <vt:lpstr>恩典的記號</vt:lpstr>
      <vt:lpstr>恩典的記號</vt:lpstr>
      <vt:lpstr>恩典的記號</vt:lpstr>
      <vt:lpstr>恩典的記號</vt:lpstr>
      <vt:lpstr>恩典的記號</vt:lpstr>
      <vt:lpstr>恩典的記號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恩典的記號</dc:title>
  <dc:creator>DAIDUONG</dc:creator>
  <cp:lastModifiedBy>Windows User</cp:lastModifiedBy>
  <cp:revision>4</cp:revision>
  <dcterms:created xsi:type="dcterms:W3CDTF">2014-07-25T03:10:51Z</dcterms:created>
  <dcterms:modified xsi:type="dcterms:W3CDTF">2019-10-10T04:18:22Z</dcterms:modified>
</cp:coreProperties>
</file>