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8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A959E-6A41-412C-8C82-2C072CF95BF2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01D50-FEB6-49E9-9ADA-41C3AE42E5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不可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忘記祂的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赦免你一切過犯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罪孽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醫治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你疾病復原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不可忘記祂的恩惠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祂以仁愛慈悲為你冠冕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為受屈的人伸冤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天離地有何等的高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祂的慈愛也何等的深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東離西有多麼的遠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祂使我的過犯也離我多遠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耶和華有憐憫的愛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且有豐盛無盡的恩典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從亙古直到永遠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耶和華祂是我的神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178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佈景主題1</vt:lpstr>
      <vt:lpstr>我的心你要稱頌耶和華</vt:lpstr>
      <vt:lpstr>我的心你要稱頌耶和華</vt:lpstr>
      <vt:lpstr>我的心你要稱頌耶和華</vt:lpstr>
      <vt:lpstr>我的心你要稱頌耶和華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我的心你要稱頌耶和華</dc:title>
  <dc:creator>大唐</dc:creator>
  <cp:lastModifiedBy>Windows User</cp:lastModifiedBy>
  <cp:revision>2</cp:revision>
  <dcterms:created xsi:type="dcterms:W3CDTF">2018-07-21T05:15:10Z</dcterms:created>
  <dcterms:modified xsi:type="dcterms:W3CDTF">2019-10-10T04:15:52Z</dcterms:modified>
</cp:coreProperties>
</file>