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3D1D-ADB7-4076-8664-45AF167DA4E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 你若覺得失去勇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你若真的想放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棄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你若感覺沒人愛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好像走到谷底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那一天 你要振作你的心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情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你要珍惜你自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不要忘記有人愛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不要輕易說放棄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這個世界真有一位上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帝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愛你 祂願意幫助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茫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茫人海 雖然寂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愛能溫暖一切冷漠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這個世界真有一位上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帝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的雙手 渴望緊緊擁抱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漫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漫長夜 陪你走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愛你 伴你一生之久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169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有一天</vt:lpstr>
      <vt:lpstr>有一天</vt:lpstr>
      <vt:lpstr>有一天</vt:lpstr>
      <vt:lpstr>有一天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有一天</dc:title>
  <dc:creator>Admin</dc:creator>
  <cp:lastModifiedBy>Windows User</cp:lastModifiedBy>
  <cp:revision>3</cp:revision>
  <dcterms:created xsi:type="dcterms:W3CDTF">2013-03-07T08:57:15Z</dcterms:created>
  <dcterms:modified xsi:type="dcterms:W3CDTF">2019-10-10T04:19:49Z</dcterms:modified>
</cp:coreProperties>
</file>