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我要專心仰賴你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不倚靠自己的聰明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在所行的事都要認定你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我要專心跟隨你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在所行的路  你必指引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將你的話語繫在頸項上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我站立敬畏你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認定你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走近你心意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我尊榮你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108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認定你</vt:lpstr>
      <vt:lpstr>認定你</vt:lpstr>
      <vt:lpstr>認定你</vt:lpstr>
      <vt:lpstr>認定你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Windows User</cp:lastModifiedBy>
  <cp:revision>2</cp:revision>
  <dcterms:created xsi:type="dcterms:W3CDTF">2018-05-12T04:27:05Z</dcterms:created>
  <dcterms:modified xsi:type="dcterms:W3CDTF">2019-10-10T04:29:12Z</dcterms:modified>
</cp:coreProperties>
</file>