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木花草藍天碧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亮  百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花美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動  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王  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宙歡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9</TotalTime>
  <Words>192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Windows User</cp:lastModifiedBy>
  <cp:revision>2</cp:revision>
  <dcterms:created xsi:type="dcterms:W3CDTF">2019-10-10T03:53:26Z</dcterms:created>
  <dcterms:modified xsi:type="dcterms:W3CDTF">2019-10-10T04:03:15Z</dcterms:modified>
</cp:coreProperties>
</file>