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9" r:id="rId3"/>
    <p:sldMasterId id="2147483701" r:id="rId4"/>
    <p:sldMasterId id="2147483718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025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28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630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466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734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943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29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09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73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0830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667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9115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14387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3056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07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1816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1672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6850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825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804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60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783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789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524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115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135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83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11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446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692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3632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016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447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836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9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693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4834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88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6072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914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07067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618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6528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631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59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846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85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0585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7117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264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F58F-C8A0-467D-A01E-9BAFE85BFF9F}" type="datetimeFigureOut">
              <a:rPr lang="zh-TW" altLang="en-US" smtClean="0"/>
              <a:pPr/>
              <a:t>2019/12/29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6B2DCC-A77A-4A37-B231-CD3119366A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這一天裡我感到好歡喜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能夠與各位弟兄姊妹相聚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耶穌基督把我們合為一</a:t>
            </a:r>
          </a:p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不需要再與弟兄姊妹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手挽著手一起充滿愛心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我們也心連心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讓我們一起在主愛裡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步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啊 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主的大家庭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你是我朋友  主的大家庭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沒有任何事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能夠分開我和你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恩豐富奇妙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啦啦啦啦啦  我還要讚美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我一生讚美  一生要來讚美主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7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132</TotalTime>
  <Words>160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佈景主題17</vt:lpstr>
      <vt:lpstr>佈景主題19</vt:lpstr>
      <vt:lpstr>Basis</vt:lpstr>
      <vt:lpstr>Facet</vt:lpstr>
      <vt:lpstr>Retrospect</vt:lpstr>
      <vt:lpstr>主的大家庭</vt:lpstr>
      <vt:lpstr>主的大家庭</vt:lpstr>
      <vt:lpstr>主的大家庭</vt:lpstr>
      <vt:lpstr>主的大家庭</vt:lpstr>
      <vt:lpstr>主恩典</vt:lpstr>
      <vt:lpstr>主恩典</vt:lpstr>
      <vt:lpstr>主恩典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主的大家庭</dc:title>
  <dc:creator>User</dc:creator>
  <cp:lastModifiedBy>DaTang</cp:lastModifiedBy>
  <cp:revision>18</cp:revision>
  <dcterms:created xsi:type="dcterms:W3CDTF">2017-07-29T03:52:27Z</dcterms:created>
  <dcterms:modified xsi:type="dcterms:W3CDTF">2019-12-29T10:00:50Z</dcterms:modified>
</cp:coreProperties>
</file>