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4" r:id="rId2"/>
    <p:sldId id="1605" r:id="rId3"/>
    <p:sldId id="1606" r:id="rId4"/>
    <p:sldId id="1607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46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2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6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37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690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84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175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22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5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4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00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有人站在心門外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有人站在心門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先前來了今又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讓他進來不推辭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聖潔救主有恩慈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耶穌基督神之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9575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有人站在心門外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他還站在心門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叩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你若躭誤怕他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何不為他開心門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他有恩典無窮盡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能賜平安救靈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魂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有人站在心門外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快要聽他慈愛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他的恩惠何不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他還站在你門前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等候賜你福無邊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為何怠慢又躭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有人站在心門外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他是天上來的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送來永生叫你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幾時離開這塵世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天堂門他領你進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使你永作天國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866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220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【有人站在心門外】</vt:lpstr>
      <vt:lpstr>【有人站在心門外】</vt:lpstr>
      <vt:lpstr>【有人站在心門外】</vt:lpstr>
      <vt:lpstr>【有人站在心門外】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2020-10-04T04:00:37Z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