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1605" r:id="rId2"/>
    <p:sldId id="1606" r:id="rId3"/>
    <p:sldId id="1607" r:id="rId4"/>
    <p:sldId id="1608" r:id="rId5"/>
    <p:sldId id="1609" r:id="rId6"/>
    <p:sldId id="1610" r:id="rId7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83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95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44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2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6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60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87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32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52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6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若魔鬼來試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探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讓他一步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你每回能抵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擋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格外堅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固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該努力向前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爭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罪過丟棄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望耶穌來扶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救你到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3806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求主耶穌來扶助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主必安慰並保護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主願意救你到底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得勝靠主能力</a:t>
            </a:r>
          </a:p>
        </p:txBody>
      </p:sp>
    </p:spTree>
    <p:extLst>
      <p:ext uri="{BB962C8B-B14F-4D97-AF65-F5344CB8AC3E}">
        <p14:creationId xmlns:p14="http://schemas.microsoft.com/office/powerpoint/2010/main" val="242169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同惡人莫來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非禮莫言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勿妄稱主名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度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日要敬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要誠實要熱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愛人如己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望耶穌來扶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救你到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7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求主耶穌來扶助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主必安慰並保護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主願意救你到底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得勝靠主能力</a:t>
            </a:r>
          </a:p>
        </p:txBody>
      </p:sp>
    </p:spTree>
    <p:extLst>
      <p:ext uri="{BB962C8B-B14F-4D97-AF65-F5344CB8AC3E}">
        <p14:creationId xmlns:p14="http://schemas.microsoft.com/office/powerpoint/2010/main" val="24342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勝過仇敵兇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險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應許冠冕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你雖屢次跌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倒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莫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灰心失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志</a:t>
            </a:r>
            <a:endParaRPr lang="en-US" altLang="zh-CN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永遠愛你救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加你能力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望耶穌來扶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助</a:t>
            </a:r>
            <a:r>
              <a:rPr lang="en-US" altLang="zh-CN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救你到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</a:t>
            </a:r>
            <a:endParaRPr lang="zh-CN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695400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3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抵抗魔鬼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求主耶穌來扶助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主必安慰並保護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主願意救你到底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得勝靠主能力</a:t>
            </a:r>
          </a:p>
        </p:txBody>
      </p:sp>
    </p:spTree>
    <p:extLst>
      <p:ext uri="{BB962C8B-B14F-4D97-AF65-F5344CB8AC3E}">
        <p14:creationId xmlns:p14="http://schemas.microsoft.com/office/powerpoint/2010/main" val="33786254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255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【抵抗魔鬼】</vt:lpstr>
      <vt:lpstr>【抵抗魔鬼】</vt:lpstr>
      <vt:lpstr>【抵抗魔鬼】</vt:lpstr>
      <vt:lpstr>【抵抗魔鬼】</vt:lpstr>
      <vt:lpstr>【抵抗魔鬼】</vt:lpstr>
      <vt:lpstr>【抵抗魔鬼】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2020-10-04T04:05:24Z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