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3" r:id="rId2"/>
    <p:sldId id="1604" r:id="rId3"/>
    <p:sldId id="1605" r:id="rId4"/>
    <p:sldId id="1606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2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23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18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616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88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0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57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77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28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837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4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130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來聽福音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親友們  來聽福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非要認真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救世大道理最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帝施憐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憫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拯救人靈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魂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者脫罪免沉淪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士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農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老 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幼 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2812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227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來聽福音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諸公們  來聽天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非要查真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神聖大道理最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穌作中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釘死十字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者脫俗出苦惱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囘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智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愚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賢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否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2812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3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來聽福音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父老們  來聽真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非要知悉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永生大道理最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靈指教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開悟通靈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智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者入聖在主裏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南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東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化外與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狄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2812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來聽福音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同胞們  來聽良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非要明辨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天國大道理最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徒到處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彰顯主大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者返本歸真源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無論政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軍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警 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富貴與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貧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賤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2812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524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228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【來聽福音】</vt:lpstr>
      <vt:lpstr>【來聽福音】</vt:lpstr>
      <vt:lpstr>【來聽福音】</vt:lpstr>
      <vt:lpstr>【來聽福音】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2020-10-04T04:13:40Z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