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72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770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80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409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40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78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97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70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936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42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324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748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慈悲救主耶穌基督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一生受難至死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全身寶血為我流出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我心感激不已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4131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因為主先愛我</a:t>
            </a:r>
          </a:p>
        </p:txBody>
      </p:sp>
    </p:spTree>
    <p:extLst>
      <p:ext uri="{BB962C8B-B14F-4D97-AF65-F5344CB8AC3E}">
        <p14:creationId xmlns:p14="http://schemas.microsoft.com/office/powerpoint/2010/main" val="183662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我主被人凌辱鞭打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身掛十字苦架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兩手兩足額頭脅下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流血使罪得赦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7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因為主先愛我</a:t>
            </a:r>
          </a:p>
        </p:txBody>
      </p:sp>
    </p:spTree>
    <p:extLst>
      <p:ext uri="{BB962C8B-B14F-4D97-AF65-F5344CB8AC3E}">
        <p14:creationId xmlns:p14="http://schemas.microsoft.com/office/powerpoint/2010/main" val="7156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曾有何人如此受苦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口嘗苦膽調醋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太陽失光遍地黑暗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顯明主是無辜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因為主先愛我</a:t>
            </a:r>
          </a:p>
        </p:txBody>
      </p:sp>
    </p:spTree>
    <p:extLst>
      <p:ext uri="{BB962C8B-B14F-4D97-AF65-F5344CB8AC3E}">
        <p14:creationId xmlns:p14="http://schemas.microsoft.com/office/powerpoint/2010/main" val="157872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我欠耶穌恩惠的債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粉身碎骨難償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救主替我受死故事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應該到處傳揚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9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我真實愛耶穌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因為主先愛我</a:t>
            </a:r>
          </a:p>
        </p:txBody>
      </p:sp>
    </p:spTree>
    <p:extLst>
      <p:ext uri="{BB962C8B-B14F-4D97-AF65-F5344CB8AC3E}">
        <p14:creationId xmlns:p14="http://schemas.microsoft.com/office/powerpoint/2010/main" val="15924349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280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【我真實愛耶穌】</vt:lpstr>
      <vt:lpstr>【我真實愛耶穌】</vt:lpstr>
      <vt:lpstr>【我真實愛耶穌】</vt:lpstr>
      <vt:lpstr>【我真實愛耶穌】</vt:lpstr>
      <vt:lpstr>【我真實愛耶穌】</vt:lpstr>
      <vt:lpstr>【我真實愛耶穌】</vt:lpstr>
      <vt:lpstr>【我真實愛耶穌】</vt:lpstr>
      <vt:lpstr>【我真實愛耶穌】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2020-10-04T07:06:28Z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