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654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DCF8F-CEEE-4BB3-8735-66DB5F7EC32D}" type="datetimeFigureOut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E5A0-D246-41AC-B3AF-C935882D203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DCF8F-CEEE-4BB3-8735-66DB5F7EC32D}" type="datetimeFigureOut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E5A0-D246-41AC-B3AF-C935882D203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DCF8F-CEEE-4BB3-8735-66DB5F7EC32D}" type="datetimeFigureOut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E5A0-D246-41AC-B3AF-C935882D203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DCF8F-CEEE-4BB3-8735-66DB5F7EC32D}" type="datetimeFigureOut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E5A0-D246-41AC-B3AF-C935882D203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DCF8F-CEEE-4BB3-8735-66DB5F7EC32D}" type="datetimeFigureOut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E5A0-D246-41AC-B3AF-C935882D203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DCF8F-CEEE-4BB3-8735-66DB5F7EC32D}" type="datetimeFigureOut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E5A0-D246-41AC-B3AF-C935882D203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DCF8F-CEEE-4BB3-8735-66DB5F7EC32D}" type="datetimeFigureOut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E5A0-D246-41AC-B3AF-C935882D203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DCF8F-CEEE-4BB3-8735-66DB5F7EC32D}" type="datetimeFigureOut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E5A0-D246-41AC-B3AF-C935882D203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DCF8F-CEEE-4BB3-8735-66DB5F7EC32D}" type="datetimeFigureOut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E5A0-D246-41AC-B3AF-C935882D203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DCF8F-CEEE-4BB3-8735-66DB5F7EC32D}" type="datetimeFigureOut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E5A0-D246-41AC-B3AF-C935882D203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DCF8F-CEEE-4BB3-8735-66DB5F7EC32D}" type="datetimeFigureOut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9E5A0-D246-41AC-B3AF-C935882D203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DCF8F-CEEE-4BB3-8735-66DB5F7EC32D}" type="datetimeFigureOut">
              <a:rPr lang="zh-TW" altLang="en-US" smtClean="0"/>
              <a:pPr/>
              <a:t>2020/7/5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9E5A0-D246-41AC-B3AF-C935882D203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凡事都有神的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美意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我以喜樂的心 </a:t>
            </a:r>
            <a:r>
              <a:rPr lang="en-US" altLang="zh-CN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面對我的環境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我以平安的心 </a:t>
            </a:r>
            <a:r>
              <a:rPr lang="en-US" altLang="zh-CN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應對我的處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境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因為凡事 </a:t>
            </a:r>
            <a:r>
              <a:rPr lang="en-US" altLang="zh-CN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都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有神的美意 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我要讚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美</a:t>
            </a:r>
            <a:r>
              <a:rPr lang="en-US" altLang="zh-CN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CN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堅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持到底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凡事都有神的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美意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我以盼望的心 </a:t>
            </a:r>
            <a:r>
              <a:rPr lang="en-US" altLang="zh-CN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 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面對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我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的失望 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我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以積極的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心 </a:t>
            </a:r>
            <a:r>
              <a:rPr lang="en-US" altLang="zh-CN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 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來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戰勝我的沮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喪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因為凡事 </a:t>
            </a:r>
            <a:r>
              <a:rPr lang="en-US" altLang="zh-CN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都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有神的美意 </a:t>
            </a:r>
            <a:endParaRPr lang="en-US" altLang="zh-CN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我要感恩 </a:t>
            </a:r>
            <a:r>
              <a:rPr lang="en-US" altLang="zh-CN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稱</a:t>
            </a:r>
            <a:r>
              <a:rPr lang="zh-CN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謝到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底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4</TotalTime>
  <Words>104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微軟正黑體</vt:lpstr>
      <vt:lpstr>新細明體</vt:lpstr>
      <vt:lpstr>Arial</vt:lpstr>
      <vt:lpstr>Calibri</vt:lpstr>
      <vt:lpstr>佈景主題1</vt:lpstr>
      <vt:lpstr>凡事都有神的美意</vt:lpstr>
      <vt:lpstr>凡事都有神的美意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凡事都有神的美意</dc:title>
  <dc:creator>大唐</dc:creator>
  <cp:lastModifiedBy>Windows User</cp:lastModifiedBy>
  <cp:revision>4</cp:revision>
  <dcterms:created xsi:type="dcterms:W3CDTF">2017-12-05T12:22:43Z</dcterms:created>
  <dcterms:modified xsi:type="dcterms:W3CDTF">2020-07-05T07:26:53Z</dcterms:modified>
</cp:coreProperties>
</file>