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1DF9-CE24-4975-BF9D-C60A005B3778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是王</a:t>
            </a:r>
          </a:p>
        </p:txBody>
      </p:sp>
    </p:spTree>
    <p:extLst>
      <p:ext uri="{BB962C8B-B14F-4D97-AF65-F5344CB8AC3E}">
        <p14:creationId xmlns:p14="http://schemas.microsoft.com/office/powerpoint/2010/main" val="7485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41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90709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19</TotalTime>
  <Words>35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佈景主題11</vt:lpstr>
      <vt:lpstr>袮是王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你是王</dc:title>
  <dc:creator>Microsoft Windows</dc:creator>
  <cp:lastModifiedBy>Windows User</cp:lastModifiedBy>
  <cp:revision>7</cp:revision>
  <dcterms:created xsi:type="dcterms:W3CDTF">2013-01-21T08:51:11Z</dcterms:created>
  <dcterms:modified xsi:type="dcterms:W3CDTF">2020-12-26T03:38:51Z</dcterms:modified>
</cp:coreProperties>
</file>