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8" autoAdjust="0"/>
  </p:normalViewPr>
  <p:slideViewPr>
    <p:cSldViewPr>
      <p:cViewPr varScale="1">
        <p:scale>
          <a:sx n="51" d="100"/>
          <a:sy n="51" d="100"/>
        </p:scale>
        <p:origin x="90" y="17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8F8F-BD94-40A7-8263-902CAD390152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讚美飛揚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081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851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712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895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360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607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140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563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23998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</TotalTime>
  <Words>117</Words>
  <Application>Microsoft Office PowerPoint</Application>
  <PresentationFormat>On-screen Show (16:9)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佈景主題11</vt:lpstr>
      <vt:lpstr>讓讚美飛揚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</dc:title>
  <dc:creator>User</dc:creator>
  <cp:lastModifiedBy>Windows User</cp:lastModifiedBy>
  <cp:revision>4</cp:revision>
  <dcterms:created xsi:type="dcterms:W3CDTF">2017-08-02T09:40:27Z</dcterms:created>
  <dcterms:modified xsi:type="dcterms:W3CDTF">2020-12-26T03:42:48Z</dcterms:modified>
</cp:coreProperties>
</file>