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76FB-F76A-46AD-B437-670A42281DA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5BFD-5323-4BDD-8D1B-A6DFC2EF8C4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宇宙萬千的奧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高深星宿運行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造物無限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狂風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你結伴每刻恩典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夠用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何妨澎湃洶湧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護送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沒變改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166</Words>
  <Application>WPS Presentation</Application>
  <PresentationFormat>如螢幕大小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微軟正黑體</vt:lpstr>
      <vt:lpstr>Droid Sans Fallback</vt:lpstr>
      <vt:lpstr>微软雅黑</vt:lpstr>
      <vt:lpstr>Arial Unicode MS</vt:lpstr>
      <vt:lpstr>PMingLiU</vt:lpstr>
      <vt:lpstr>Calibri</vt:lpstr>
      <vt:lpstr>佈景主題1</vt:lpstr>
      <vt:lpstr>天天歌唱</vt:lpstr>
      <vt:lpstr>天天歌唱</vt:lpstr>
      <vt:lpstr>天天歌唱</vt:lpstr>
      <vt:lpstr>天天歌唱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天天歌唱</dc:title>
  <dc:creator>User</dc:creator>
  <cp:lastModifiedBy>batisuoc</cp:lastModifiedBy>
  <cp:revision>3</cp:revision>
  <dcterms:created xsi:type="dcterms:W3CDTF">2019-12-28T13:03:52Z</dcterms:created>
  <dcterms:modified xsi:type="dcterms:W3CDTF">2019-12-28T13:03:52Z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