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4B0A-4540-4A43-86C9-B52EEC3AE043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A335-F923-4625-969A-BA804F1738C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4B0A-4540-4A43-86C9-B52EEC3AE043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A335-F923-4625-969A-BA804F1738C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4B0A-4540-4A43-86C9-B52EEC3AE043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A335-F923-4625-969A-BA804F1738C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4B0A-4540-4A43-86C9-B52EEC3AE043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A335-F923-4625-969A-BA804F1738C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4B0A-4540-4A43-86C9-B52EEC3AE043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A335-F923-4625-969A-BA804F1738C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4B0A-4540-4A43-86C9-B52EEC3AE043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A335-F923-4625-969A-BA804F1738C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4B0A-4540-4A43-86C9-B52EEC3AE043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A335-F923-4625-969A-BA804F1738C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4B0A-4540-4A43-86C9-B52EEC3AE043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A335-F923-4625-969A-BA804F1738C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4B0A-4540-4A43-86C9-B52EEC3AE043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A335-F923-4625-969A-BA804F1738C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4B0A-4540-4A43-86C9-B52EEC3AE043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A335-F923-4625-969A-BA804F1738C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4B0A-4540-4A43-86C9-B52EEC3AE043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A335-F923-4625-969A-BA804F1738C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A4B0A-4540-4A43-86C9-B52EEC3AE043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5A335-F923-4625-969A-BA804F1738C8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榮耀大君王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將祢的光照亮在我們身上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讓我們在祢面前毫無隱藏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打開我們的心  我要看見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祢的國度就在這裡彰顯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榮耀大君王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在祢光中我得見光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在祢裡面有豐盛盼望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榮耀榮耀榮耀榮耀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聖潔 大君王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榮耀大君王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榮耀耶穌　耶穌　耶穌　主耶穌 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歡迎祢在我們中間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榮耀耶穌　耶穌　耶穌　主耶穌 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祢是配得榮耀  大君王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0</TotalTime>
  <Words>140</Words>
  <Application>WPS Presentation</Application>
  <PresentationFormat>如螢幕大小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DejaVu Sans</vt:lpstr>
      <vt:lpstr>微軟正黑體</vt:lpstr>
      <vt:lpstr>Droid Sans Fallback</vt:lpstr>
      <vt:lpstr>微软雅黑</vt:lpstr>
      <vt:lpstr>Arial Unicode MS</vt:lpstr>
      <vt:lpstr>PMingLiU</vt:lpstr>
      <vt:lpstr>Calibri</vt:lpstr>
      <vt:lpstr>MT Extra</vt:lpstr>
      <vt:lpstr>佈景主題1</vt:lpstr>
      <vt:lpstr>榮耀大君王</vt:lpstr>
      <vt:lpstr>榮耀大君王</vt:lpstr>
      <vt:lpstr>榮耀大君王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榮耀大君王</dc:title>
  <dc:creator>DaTang</dc:creator>
  <cp:lastModifiedBy>batisuoc</cp:lastModifiedBy>
  <cp:revision>2</cp:revision>
  <dcterms:created xsi:type="dcterms:W3CDTF">2019-12-28T14:29:51Z</dcterms:created>
  <dcterms:modified xsi:type="dcterms:W3CDTF">2019-12-28T14:29:51Z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