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554" r:id="rId2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442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979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07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10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3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145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25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23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316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91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548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5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讚主救恩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齊揚聲 歡呼且歌頌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 救贖大功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在十架 低頭將魂傾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擔我憂 免我永刑</a:t>
            </a:r>
          </a:p>
        </p:txBody>
      </p:sp>
    </p:spTree>
    <p:extLst>
      <p:ext uri="{BB962C8B-B14F-4D97-AF65-F5344CB8AC3E}">
        <p14:creationId xmlns:p14="http://schemas.microsoft.com/office/powerpoint/2010/main" val="38983624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新細明體</vt:lpstr>
      <vt:lpstr>Arial</vt:lpstr>
      <vt:lpstr>Calibri</vt:lpstr>
      <vt:lpstr>Theme1</vt:lpstr>
      <vt:lpstr>【讚主救恩】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2020-09-14T17:35:48Z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